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4"/>
  </p:notesMasterIdLst>
  <p:handoutMasterIdLst>
    <p:handoutMasterId r:id="rId5"/>
  </p:handoutMasterIdLst>
  <p:sldIdLst>
    <p:sldId id="256" r:id="rId2"/>
    <p:sldId id="301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phan große Austing" initials="Sg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8AAE"/>
    <a:srgbClr val="EEEEEE"/>
    <a:srgbClr val="E0E0E0"/>
    <a:srgbClr val="4F81BD"/>
    <a:srgbClr val="6793BD"/>
    <a:srgbClr val="505050"/>
    <a:srgbClr val="004CA0"/>
    <a:srgbClr val="333899"/>
    <a:srgbClr val="F0F0F0"/>
    <a:srgbClr val="3760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23" autoAdjust="0"/>
    <p:restoredTop sz="92588" autoAdjust="0"/>
  </p:normalViewPr>
  <p:slideViewPr>
    <p:cSldViewPr>
      <p:cViewPr>
        <p:scale>
          <a:sx n="90" d="100"/>
          <a:sy n="90" d="100"/>
        </p:scale>
        <p:origin x="-360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7A829-4006-4D30-BE2A-E7CDFF297717}" type="datetimeFigureOut">
              <a:rPr lang="de-DE" smtClean="0"/>
              <a:pPr/>
              <a:t>24.04.2014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97D65-B622-4DB6-95D6-146D214B5256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38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33C3E-C6CC-46AD-BF5B-4FA9AA1CC63F}" type="datetimeFigureOut">
              <a:rPr lang="de-DE" smtClean="0"/>
              <a:pPr/>
              <a:t>24.04.2014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E506A-DD1B-4E65-A6BE-E73CC321315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4780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E506A-DD1B-4E65-A6BE-E73CC321315E}" type="slidenum">
              <a:rPr lang="de-DE" smtClean="0"/>
              <a:pPr/>
              <a:t>1</a:t>
            </a:fld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28794" y="3000372"/>
            <a:ext cx="6929486" cy="1857388"/>
          </a:xfrm>
        </p:spPr>
        <p:txBody>
          <a:bodyPr anchor="ctr">
            <a:noAutofit/>
          </a:bodyPr>
          <a:lstStyle>
            <a:lvl1pPr marL="0" indent="0" algn="ctr">
              <a:buNone/>
              <a:defRPr sz="4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6" name="Textfeld 15"/>
          <p:cNvSpPr txBox="1"/>
          <p:nvPr userDrawn="1"/>
        </p:nvSpPr>
        <p:spPr>
          <a:xfrm>
            <a:off x="0" y="6357958"/>
            <a:ext cx="3779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http://www.uni-oldenburg.de/sao/</a:t>
            </a:r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3"/>
          </p:nvPr>
        </p:nvSpPr>
        <p:spPr>
          <a:xfrm>
            <a:off x="1928794" y="4857760"/>
            <a:ext cx="6929486" cy="1214438"/>
          </a:xfrm>
        </p:spPr>
        <p:txBody>
          <a:bodyPr/>
          <a:lstStyle>
            <a:lvl1pPr algn="ctr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pic>
        <p:nvPicPr>
          <p:cNvPr id="1027" name="Picture 3" descr="C:\Users\Stephan\Desktop\Banner WI2.jp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51490" y="357166"/>
            <a:ext cx="6814086" cy="22145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" name="Grafik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84" y="476672"/>
            <a:ext cx="2051178" cy="1656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357166"/>
            <a:ext cx="1219497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-Vortragsdatum-</a:t>
            </a:r>
            <a:endParaRPr lang="de-DE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D2F64D-D73C-4540-802A-7A920D7CE3F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-Vortragsdatum-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D2F64D-D73C-4540-802A-7A920D7CE3F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357166"/>
            <a:ext cx="1219497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-Vortragsdatum-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D2F64D-D73C-4540-802A-7A920D7CE3F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0850" y="1557338"/>
            <a:ext cx="4038600" cy="4525962"/>
          </a:xfrm>
        </p:spPr>
        <p:txBody>
          <a:bodyPr/>
          <a:lstStyle>
            <a:lvl1pPr>
              <a:buClrTx/>
              <a:defRPr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1850" y="1557338"/>
            <a:ext cx="4038600" cy="2185987"/>
          </a:xfrm>
        </p:spPr>
        <p:txBody>
          <a:bodyPr/>
          <a:lstStyle>
            <a:lvl1pPr>
              <a:buClrTx/>
              <a:defRPr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1850" y="3895725"/>
            <a:ext cx="4038600" cy="2187575"/>
          </a:xfrm>
        </p:spPr>
        <p:txBody>
          <a:bodyPr/>
          <a:lstStyle>
            <a:lvl1pPr>
              <a:buClrTx/>
              <a:defRPr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643042" y="274638"/>
            <a:ext cx="7043758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357166"/>
            <a:ext cx="1219497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 lang="de-DE" dirty="0" smtClean="0"/>
            </a:lvl1pPr>
            <a:lvl2pPr>
              <a:defRPr lang="de-DE" dirty="0" smtClean="0"/>
            </a:lvl2pPr>
            <a:lvl3pPr>
              <a:buClrTx/>
              <a:defRPr lang="de-DE" dirty="0" smtClean="0"/>
            </a:lvl3pPr>
            <a:lvl4pPr>
              <a:buClrTx/>
              <a:defRPr lang="de-DE" dirty="0" smtClean="0"/>
            </a:lvl4pPr>
            <a:lvl5pPr>
              <a:defRPr lang="de-DE" dirty="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8194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357166"/>
            <a:ext cx="1219497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-Vortragsdatum-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D2F64D-D73C-4540-802A-7A920D7CE3F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lang="de-DE" dirty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357166"/>
            <a:ext cx="1219497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Datumsplatzhalt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-Vortragsdatum-</a:t>
            </a:r>
            <a:endParaRPr lang="de-DE" dirty="0"/>
          </a:p>
        </p:txBody>
      </p:sp>
      <p:sp>
        <p:nvSpPr>
          <p:cNvPr id="21" name="Foliennummernplatzhalter 2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D2F64D-D73C-4540-802A-7A920D7CE3F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/>
          </p:nvPr>
        </p:nvSpPr>
        <p:spPr>
          <a:xfrm>
            <a:off x="5929322" y="1071546"/>
            <a:ext cx="2571750" cy="2357437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Tx/>
              <a:defRPr lang="de-DE" dirty="0" smtClean="0"/>
            </a:lvl1pPr>
            <a:lvl2pPr>
              <a:defRPr lang="de-DE" dirty="0" smtClean="0"/>
            </a:lvl2pPr>
            <a:lvl3pPr>
              <a:defRPr lang="de-DE" dirty="0" smtClean="0"/>
            </a:lvl3pPr>
            <a:lvl4pPr>
              <a:defRPr lang="de-DE" dirty="0" smtClean="0"/>
            </a:lvl4pPr>
            <a:lvl5pPr>
              <a:defRPr lang="de-DE" dirty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ClrTx/>
              <a:defRPr lang="de-DE" dirty="0" smtClean="0"/>
            </a:lvl1pPr>
            <a:lvl2pPr>
              <a:defRPr lang="de-DE" dirty="0" smtClean="0"/>
            </a:lvl2pPr>
            <a:lvl3pPr>
              <a:defRPr lang="de-DE" dirty="0" smtClean="0"/>
            </a:lvl3pPr>
            <a:lvl4pPr>
              <a:defRPr lang="de-DE" dirty="0" smtClean="0"/>
            </a:lvl4pPr>
            <a:lvl5pPr>
              <a:defRPr lang="de-DE" dirty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de-DE" dirty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357166"/>
            <a:ext cx="1219497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-Vortragsdatum-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D2F64D-D73C-4540-802A-7A920D7CE3F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Tx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Tx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357166"/>
            <a:ext cx="1219497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-Vortragsdatum-</a:t>
            </a:r>
            <a:endParaRPr lang="de-DE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D2F64D-D73C-4540-802A-7A920D7CE3F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el, ClipAr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44740" y="363519"/>
            <a:ext cx="7284978" cy="965204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ClipArt-Platzhalter 2"/>
          <p:cNvSpPr>
            <a:spLocks noGrp="1"/>
          </p:cNvSpPr>
          <p:nvPr>
            <p:ph type="clipArt" sz="half" idx="1"/>
          </p:nvPr>
        </p:nvSpPr>
        <p:spPr>
          <a:xfrm>
            <a:off x="451265" y="1557338"/>
            <a:ext cx="4043814" cy="4525962"/>
          </a:xfrm>
        </p:spPr>
        <p:txBody>
          <a:bodyPr/>
          <a:lstStyle/>
          <a:p>
            <a:pPr lvl="0"/>
            <a:r>
              <a:rPr lang="de-DE" noProof="0" smtClean="0"/>
              <a:t>ClipArt durch Klicken auf Symbol hinzufügen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35735" y="1557338"/>
            <a:ext cx="4045278" cy="4525962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357166"/>
            <a:ext cx="1219497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-Vortragsdatum-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D2F64D-D73C-4540-802A-7A920D7CE3F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357166"/>
            <a:ext cx="1219497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-Vortragsdatum-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D2F64D-D73C-4540-802A-7A920D7CE3F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-Vortragsdatum-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D2F64D-D73C-4540-802A-7A920D7CE3F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357166"/>
            <a:ext cx="1219497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-Vortragsdatum-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D2F64D-D73C-4540-802A-7A920D7CE3F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643042" y="274638"/>
            <a:ext cx="704375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-Vortragsdatum-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3233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2F64D-D73C-4540-802A-7A920D7CE3F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>
            <a:lumMod val="75000"/>
          </a:schemeClr>
        </a:buClr>
        <a:buSzPct val="10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>
            <a:lumMod val="75000"/>
          </a:schemeClr>
        </a:buClr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Titel des Vortrages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Ort und/oder Vortragender</a:t>
            </a:r>
            <a:endParaRPr lang="de-DE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Die Abteilung </a:t>
            </a:r>
            <a:r>
              <a:rPr lang="de-DE" dirty="0" smtClean="0"/>
              <a:t>SAO </a:t>
            </a:r>
            <a:r>
              <a:rPr lang="de-DE" dirty="0" smtClean="0"/>
              <a:t>gehört zum Department für Informatik, Fakultät II</a:t>
            </a:r>
          </a:p>
          <a:p>
            <a:r>
              <a:rPr lang="de-DE" dirty="0" smtClean="0"/>
              <a:t>Sie ist eine der </a:t>
            </a:r>
            <a:r>
              <a:rPr lang="de-DE" dirty="0" smtClean="0"/>
              <a:t>beiden Abteilungen für Wirtschaftsinformatik an der Universität</a:t>
            </a:r>
          </a:p>
          <a:p>
            <a:r>
              <a:rPr lang="de-DE" dirty="0" smtClean="0"/>
              <a:t>Die Wirtschaftsinformatik ist in Oldenburg in der Angewandten Informatik beheimatet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Die Abteilung </a:t>
            </a:r>
            <a:r>
              <a:rPr lang="de-DE" dirty="0" smtClean="0"/>
              <a:t>Systemanalyse und -optimierung </a:t>
            </a:r>
            <a:r>
              <a:rPr lang="de-DE" dirty="0" smtClean="0"/>
              <a:t>an der Universität Oldenburg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D2F64D-D73C-4540-802A-7A920D7CE3F4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8" name="Inhaltsplatzhalter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220" y="1988840"/>
            <a:ext cx="3654559" cy="2950470"/>
          </a:xfr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WI2 Vorlage 2010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hoeb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WI2 Vorlage 2008</Template>
  <TotalTime>0</TotalTime>
  <Words>50</Words>
  <Application>Microsoft Office PowerPoint</Application>
  <PresentationFormat>Bildschirmpräsentation (4:3)</PresentationFormat>
  <Paragraphs>8</Paragraphs>
  <Slides>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WI2 Vorlage 2010</vt:lpstr>
      <vt:lpstr>PowerPoint-Präsentation</vt:lpstr>
      <vt:lpstr>Die Abteilung Systemanalyse und -optimierung an der Universität Oldenburg</vt:lpstr>
    </vt:vector>
  </TitlesOfParts>
  <Company>Universität Oldenburg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framework for empirical analyis by product development data integration</dc:title>
  <dc:creator>Stephan große Austing</dc:creator>
  <cp:lastModifiedBy>Sabina</cp:lastModifiedBy>
  <cp:revision>142</cp:revision>
  <dcterms:created xsi:type="dcterms:W3CDTF">2008-04-17T15:03:19Z</dcterms:created>
  <dcterms:modified xsi:type="dcterms:W3CDTF">2014-04-24T09:42:14Z</dcterms:modified>
</cp:coreProperties>
</file>