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325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2684F5FA-9905-469E-8F68-D5CC628B0D0D}">
          <p14:sldIdLst>
            <p14:sldId id="32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294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1A2D890-042D-B6A9-AE4C-93A2120CCB88}" name="Marvin Tammen" initials="MT" userId="S::marvin.tammen@uni-oldenburg.de::612ff464-ff03-46b5-8ce4-a52a77df64c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8963"/>
    <a:srgbClr val="5F9E6E"/>
    <a:srgbClr val="5875A4"/>
    <a:srgbClr val="FFFFFF"/>
    <a:srgbClr val="000000"/>
    <a:srgbClr val="A1DAF8"/>
    <a:srgbClr val="00786B"/>
    <a:srgbClr val="00564D"/>
    <a:srgbClr val="DAE8FC"/>
    <a:srgbClr val="D5E8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B7DFD6-E1BF-4B70-BE6D-2A604B365D74}" v="27" dt="2022-09-01T12:42:19.3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4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384" y="108"/>
      </p:cViewPr>
      <p:guideLst>
        <p:guide orient="horz" pos="329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vin Tammen" userId="612ff464-ff03-46b5-8ce4-a52a77df64c9" providerId="ADAL" clId="{AAB7DFD6-E1BF-4B70-BE6D-2A604B365D74}"/>
    <pc:docChg chg="undo custSel modSld">
      <pc:chgData name="Marvin Tammen" userId="612ff464-ff03-46b5-8ce4-a52a77df64c9" providerId="ADAL" clId="{AAB7DFD6-E1BF-4B70-BE6D-2A604B365D74}" dt="2022-09-01T12:48:54.850" v="309" actId="1035"/>
      <pc:docMkLst>
        <pc:docMk/>
      </pc:docMkLst>
      <pc:sldChg chg="addSp delSp modSp mod delAnim modAnim">
        <pc:chgData name="Marvin Tammen" userId="612ff464-ff03-46b5-8ce4-a52a77df64c9" providerId="ADAL" clId="{AAB7DFD6-E1BF-4B70-BE6D-2A604B365D74}" dt="2022-09-01T12:48:54.850" v="309" actId="1035"/>
        <pc:sldMkLst>
          <pc:docMk/>
          <pc:sldMk cId="1565687127" sldId="325"/>
        </pc:sldMkLst>
        <pc:spChg chg="mod">
          <ac:chgData name="Marvin Tammen" userId="612ff464-ff03-46b5-8ce4-a52a77df64c9" providerId="ADAL" clId="{AAB7DFD6-E1BF-4B70-BE6D-2A604B365D74}" dt="2022-09-01T11:48:04.529" v="23" actId="6549"/>
          <ac:spMkLst>
            <pc:docMk/>
            <pc:sldMk cId="1565687127" sldId="325"/>
            <ac:spMk id="70" creationId="{C77ED08F-DE49-319B-9FAE-1BD2950967F4}"/>
          </ac:spMkLst>
        </pc:spChg>
        <pc:spChg chg="mod topLvl">
          <ac:chgData name="Marvin Tammen" userId="612ff464-ff03-46b5-8ce4-a52a77df64c9" providerId="ADAL" clId="{AAB7DFD6-E1BF-4B70-BE6D-2A604B365D74}" dt="2022-09-01T12:11:54.138" v="138" actId="404"/>
          <ac:spMkLst>
            <pc:docMk/>
            <pc:sldMk cId="1565687127" sldId="325"/>
            <ac:spMk id="71" creationId="{B34DABCB-D176-F05E-285D-FF0317A98BDB}"/>
          </ac:spMkLst>
        </pc:spChg>
        <pc:spChg chg="mod topLvl">
          <ac:chgData name="Marvin Tammen" userId="612ff464-ff03-46b5-8ce4-a52a77df64c9" providerId="ADAL" clId="{AAB7DFD6-E1BF-4B70-BE6D-2A604B365D74}" dt="2022-09-01T12:11:54.138" v="138" actId="404"/>
          <ac:spMkLst>
            <pc:docMk/>
            <pc:sldMk cId="1565687127" sldId="325"/>
            <ac:spMk id="92" creationId="{2409E5D1-86E4-5672-B4C4-4BB243849C27}"/>
          </ac:spMkLst>
        </pc:spChg>
        <pc:spChg chg="mod topLvl">
          <ac:chgData name="Marvin Tammen" userId="612ff464-ff03-46b5-8ce4-a52a77df64c9" providerId="ADAL" clId="{AAB7DFD6-E1BF-4B70-BE6D-2A604B365D74}" dt="2022-09-01T12:11:54.138" v="138" actId="404"/>
          <ac:spMkLst>
            <pc:docMk/>
            <pc:sldMk cId="1565687127" sldId="325"/>
            <ac:spMk id="93" creationId="{EF7D3A2D-9956-AFC0-E6B9-C61CFBECA9FB}"/>
          </ac:spMkLst>
        </pc:spChg>
        <pc:spChg chg="mod topLvl">
          <ac:chgData name="Marvin Tammen" userId="612ff464-ff03-46b5-8ce4-a52a77df64c9" providerId="ADAL" clId="{AAB7DFD6-E1BF-4B70-BE6D-2A604B365D74}" dt="2022-09-01T12:11:54.138" v="138" actId="404"/>
          <ac:spMkLst>
            <pc:docMk/>
            <pc:sldMk cId="1565687127" sldId="325"/>
            <ac:spMk id="94" creationId="{446A273F-F7D2-2DC0-CA8C-24EB1F006DFC}"/>
          </ac:spMkLst>
        </pc:spChg>
        <pc:spChg chg="mod">
          <ac:chgData name="Marvin Tammen" userId="612ff464-ff03-46b5-8ce4-a52a77df64c9" providerId="ADAL" clId="{AAB7DFD6-E1BF-4B70-BE6D-2A604B365D74}" dt="2022-09-01T12:11:54.138" v="138" actId="404"/>
          <ac:spMkLst>
            <pc:docMk/>
            <pc:sldMk cId="1565687127" sldId="325"/>
            <ac:spMk id="101" creationId="{D7F7E1CF-6302-993C-054B-17EF8B0D4732}"/>
          </ac:spMkLst>
        </pc:spChg>
        <pc:spChg chg="mod">
          <ac:chgData name="Marvin Tammen" userId="612ff464-ff03-46b5-8ce4-a52a77df64c9" providerId="ADAL" clId="{AAB7DFD6-E1BF-4B70-BE6D-2A604B365D74}" dt="2022-09-01T12:11:54.138" v="138" actId="404"/>
          <ac:spMkLst>
            <pc:docMk/>
            <pc:sldMk cId="1565687127" sldId="325"/>
            <ac:spMk id="102" creationId="{EAD06C9B-322B-7E29-04E1-030A50156CB2}"/>
          </ac:spMkLst>
        </pc:spChg>
        <pc:spChg chg="mod topLvl">
          <ac:chgData name="Marvin Tammen" userId="612ff464-ff03-46b5-8ce4-a52a77df64c9" providerId="ADAL" clId="{AAB7DFD6-E1BF-4B70-BE6D-2A604B365D74}" dt="2022-09-01T12:11:54.138" v="138" actId="404"/>
          <ac:spMkLst>
            <pc:docMk/>
            <pc:sldMk cId="1565687127" sldId="325"/>
            <ac:spMk id="103" creationId="{3BF95011-2E9A-80A3-0D75-974E6F0FC289}"/>
          </ac:spMkLst>
        </pc:spChg>
        <pc:spChg chg="mod topLvl">
          <ac:chgData name="Marvin Tammen" userId="612ff464-ff03-46b5-8ce4-a52a77df64c9" providerId="ADAL" clId="{AAB7DFD6-E1BF-4B70-BE6D-2A604B365D74}" dt="2022-09-01T12:11:54.138" v="138" actId="404"/>
          <ac:spMkLst>
            <pc:docMk/>
            <pc:sldMk cId="1565687127" sldId="325"/>
            <ac:spMk id="104" creationId="{C2BECEE0-E3EC-FDC2-0FF5-DA0176613BB8}"/>
          </ac:spMkLst>
        </pc:spChg>
        <pc:spChg chg="mod topLvl">
          <ac:chgData name="Marvin Tammen" userId="612ff464-ff03-46b5-8ce4-a52a77df64c9" providerId="ADAL" clId="{AAB7DFD6-E1BF-4B70-BE6D-2A604B365D74}" dt="2022-09-01T12:11:54.138" v="138" actId="404"/>
          <ac:spMkLst>
            <pc:docMk/>
            <pc:sldMk cId="1565687127" sldId="325"/>
            <ac:spMk id="108" creationId="{367AEF9A-3589-C744-14DA-E9B6171D5C5B}"/>
          </ac:spMkLst>
        </pc:spChg>
        <pc:spChg chg="mod topLvl">
          <ac:chgData name="Marvin Tammen" userId="612ff464-ff03-46b5-8ce4-a52a77df64c9" providerId="ADAL" clId="{AAB7DFD6-E1BF-4B70-BE6D-2A604B365D74}" dt="2022-09-01T12:11:54.138" v="138" actId="404"/>
          <ac:spMkLst>
            <pc:docMk/>
            <pc:sldMk cId="1565687127" sldId="325"/>
            <ac:spMk id="112" creationId="{865030EF-F047-28D6-5C7B-2300607DF4B3}"/>
          </ac:spMkLst>
        </pc:spChg>
        <pc:spChg chg="mod">
          <ac:chgData name="Marvin Tammen" userId="612ff464-ff03-46b5-8ce4-a52a77df64c9" providerId="ADAL" clId="{AAB7DFD6-E1BF-4B70-BE6D-2A604B365D74}" dt="2022-09-01T12:11:54.138" v="138" actId="404"/>
          <ac:spMkLst>
            <pc:docMk/>
            <pc:sldMk cId="1565687127" sldId="325"/>
            <ac:spMk id="114" creationId="{ADA73E7D-0736-C650-0293-17DD87FC0BCF}"/>
          </ac:spMkLst>
        </pc:spChg>
        <pc:spChg chg="mod">
          <ac:chgData name="Marvin Tammen" userId="612ff464-ff03-46b5-8ce4-a52a77df64c9" providerId="ADAL" clId="{AAB7DFD6-E1BF-4B70-BE6D-2A604B365D74}" dt="2022-09-01T12:11:54.138" v="138" actId="404"/>
          <ac:spMkLst>
            <pc:docMk/>
            <pc:sldMk cId="1565687127" sldId="325"/>
            <ac:spMk id="117" creationId="{41BD39E6-B8EB-4D0E-12ED-91BF5D94D95D}"/>
          </ac:spMkLst>
        </pc:spChg>
        <pc:spChg chg="mod">
          <ac:chgData name="Marvin Tammen" userId="612ff464-ff03-46b5-8ce4-a52a77df64c9" providerId="ADAL" clId="{AAB7DFD6-E1BF-4B70-BE6D-2A604B365D74}" dt="2022-09-01T12:11:54.138" v="138" actId="404"/>
          <ac:spMkLst>
            <pc:docMk/>
            <pc:sldMk cId="1565687127" sldId="325"/>
            <ac:spMk id="118" creationId="{D1968571-9CE2-1D6E-5709-72BA30A7EE85}"/>
          </ac:spMkLst>
        </pc:spChg>
        <pc:spChg chg="mod">
          <ac:chgData name="Marvin Tammen" userId="612ff464-ff03-46b5-8ce4-a52a77df64c9" providerId="ADAL" clId="{AAB7DFD6-E1BF-4B70-BE6D-2A604B365D74}" dt="2022-09-01T12:11:54.138" v="138" actId="404"/>
          <ac:spMkLst>
            <pc:docMk/>
            <pc:sldMk cId="1565687127" sldId="325"/>
            <ac:spMk id="124" creationId="{DDABF335-CDBA-FFC9-170A-93AF8ED92A29}"/>
          </ac:spMkLst>
        </pc:spChg>
        <pc:spChg chg="mod">
          <ac:chgData name="Marvin Tammen" userId="612ff464-ff03-46b5-8ce4-a52a77df64c9" providerId="ADAL" clId="{AAB7DFD6-E1BF-4B70-BE6D-2A604B365D74}" dt="2022-09-01T12:11:54.138" v="138" actId="404"/>
          <ac:spMkLst>
            <pc:docMk/>
            <pc:sldMk cId="1565687127" sldId="325"/>
            <ac:spMk id="126" creationId="{3FDFD052-8971-B916-1470-3E71746894E7}"/>
          </ac:spMkLst>
        </pc:spChg>
        <pc:spChg chg="mod">
          <ac:chgData name="Marvin Tammen" userId="612ff464-ff03-46b5-8ce4-a52a77df64c9" providerId="ADAL" clId="{AAB7DFD6-E1BF-4B70-BE6D-2A604B365D74}" dt="2022-09-01T12:11:54.138" v="138" actId="404"/>
          <ac:spMkLst>
            <pc:docMk/>
            <pc:sldMk cId="1565687127" sldId="325"/>
            <ac:spMk id="128" creationId="{34276715-C374-6A4A-C9CB-71C7A0E1C40A}"/>
          </ac:spMkLst>
        </pc:spChg>
        <pc:spChg chg="mod">
          <ac:chgData name="Marvin Tammen" userId="612ff464-ff03-46b5-8ce4-a52a77df64c9" providerId="ADAL" clId="{AAB7DFD6-E1BF-4B70-BE6D-2A604B365D74}" dt="2022-09-01T12:11:54.138" v="138" actId="404"/>
          <ac:spMkLst>
            <pc:docMk/>
            <pc:sldMk cId="1565687127" sldId="325"/>
            <ac:spMk id="129" creationId="{D2A0EFA3-EC9D-46B1-F67C-EEC822F95A7D}"/>
          </ac:spMkLst>
        </pc:spChg>
        <pc:spChg chg="add mod topLvl">
          <ac:chgData name="Marvin Tammen" userId="612ff464-ff03-46b5-8ce4-a52a77df64c9" providerId="ADAL" clId="{AAB7DFD6-E1BF-4B70-BE6D-2A604B365D74}" dt="2022-09-01T12:11:54.138" v="138" actId="404"/>
          <ac:spMkLst>
            <pc:docMk/>
            <pc:sldMk cId="1565687127" sldId="325"/>
            <ac:spMk id="130" creationId="{038140E1-CD74-E84E-CA7E-F651178ECB30}"/>
          </ac:spMkLst>
        </pc:spChg>
        <pc:spChg chg="add mod topLvl">
          <ac:chgData name="Marvin Tammen" userId="612ff464-ff03-46b5-8ce4-a52a77df64c9" providerId="ADAL" clId="{AAB7DFD6-E1BF-4B70-BE6D-2A604B365D74}" dt="2022-09-01T12:10:33.404" v="107" actId="14100"/>
          <ac:spMkLst>
            <pc:docMk/>
            <pc:sldMk cId="1565687127" sldId="325"/>
            <ac:spMk id="131" creationId="{ED801161-E498-D2E2-C5AA-6AB4E07C5E03}"/>
          </ac:spMkLst>
        </pc:spChg>
        <pc:spChg chg="add mod topLvl">
          <ac:chgData name="Marvin Tammen" userId="612ff464-ff03-46b5-8ce4-a52a77df64c9" providerId="ADAL" clId="{AAB7DFD6-E1BF-4B70-BE6D-2A604B365D74}" dt="2022-09-01T12:10:46.851" v="127" actId="1076"/>
          <ac:spMkLst>
            <pc:docMk/>
            <pc:sldMk cId="1565687127" sldId="325"/>
            <ac:spMk id="132" creationId="{AF2E0F5C-349D-10F9-751E-E5209273BC91}"/>
          </ac:spMkLst>
        </pc:spChg>
        <pc:spChg chg="mod">
          <ac:chgData name="Marvin Tammen" userId="612ff464-ff03-46b5-8ce4-a52a77df64c9" providerId="ADAL" clId="{AAB7DFD6-E1BF-4B70-BE6D-2A604B365D74}" dt="2022-09-01T12:08:59.094" v="62" actId="165"/>
          <ac:spMkLst>
            <pc:docMk/>
            <pc:sldMk cId="1565687127" sldId="325"/>
            <ac:spMk id="142" creationId="{8084021D-4006-B002-D8B0-48742AE51413}"/>
          </ac:spMkLst>
        </pc:spChg>
        <pc:spChg chg="mod">
          <ac:chgData name="Marvin Tammen" userId="612ff464-ff03-46b5-8ce4-a52a77df64c9" providerId="ADAL" clId="{AAB7DFD6-E1BF-4B70-BE6D-2A604B365D74}" dt="2022-09-01T12:08:59.094" v="62" actId="165"/>
          <ac:spMkLst>
            <pc:docMk/>
            <pc:sldMk cId="1565687127" sldId="325"/>
            <ac:spMk id="143" creationId="{D6AE602E-0DA1-148C-DCC8-E0A37B9023AA}"/>
          </ac:spMkLst>
        </pc:spChg>
        <pc:spChg chg="mod">
          <ac:chgData name="Marvin Tammen" userId="612ff464-ff03-46b5-8ce4-a52a77df64c9" providerId="ADAL" clId="{AAB7DFD6-E1BF-4B70-BE6D-2A604B365D74}" dt="2022-09-01T12:08:59.094" v="62" actId="165"/>
          <ac:spMkLst>
            <pc:docMk/>
            <pc:sldMk cId="1565687127" sldId="325"/>
            <ac:spMk id="144" creationId="{5513A3C6-79D3-DCF4-5EEB-2F39E51D5F48}"/>
          </ac:spMkLst>
        </pc:spChg>
        <pc:spChg chg="mod">
          <ac:chgData name="Marvin Tammen" userId="612ff464-ff03-46b5-8ce4-a52a77df64c9" providerId="ADAL" clId="{AAB7DFD6-E1BF-4B70-BE6D-2A604B365D74}" dt="2022-09-01T12:08:59.094" v="62" actId="165"/>
          <ac:spMkLst>
            <pc:docMk/>
            <pc:sldMk cId="1565687127" sldId="325"/>
            <ac:spMk id="146" creationId="{67483BF2-12FD-9316-898E-2463102E0463}"/>
          </ac:spMkLst>
        </pc:spChg>
        <pc:spChg chg="mod">
          <ac:chgData name="Marvin Tammen" userId="612ff464-ff03-46b5-8ce4-a52a77df64c9" providerId="ADAL" clId="{AAB7DFD6-E1BF-4B70-BE6D-2A604B365D74}" dt="2022-09-01T12:08:59.094" v="62" actId="165"/>
          <ac:spMkLst>
            <pc:docMk/>
            <pc:sldMk cId="1565687127" sldId="325"/>
            <ac:spMk id="149" creationId="{E41EEF5C-1E25-DA6F-DDD5-B453F8427826}"/>
          </ac:spMkLst>
        </pc:spChg>
        <pc:spChg chg="mod">
          <ac:chgData name="Marvin Tammen" userId="612ff464-ff03-46b5-8ce4-a52a77df64c9" providerId="ADAL" clId="{AAB7DFD6-E1BF-4B70-BE6D-2A604B365D74}" dt="2022-09-01T12:08:59.094" v="62" actId="165"/>
          <ac:spMkLst>
            <pc:docMk/>
            <pc:sldMk cId="1565687127" sldId="325"/>
            <ac:spMk id="150" creationId="{A3A4BC4D-EB9F-DB4D-CC3D-BEBCBD7BE0F5}"/>
          </ac:spMkLst>
        </pc:spChg>
        <pc:spChg chg="add mod topLvl">
          <ac:chgData name="Marvin Tammen" userId="612ff464-ff03-46b5-8ce4-a52a77df64c9" providerId="ADAL" clId="{AAB7DFD6-E1BF-4B70-BE6D-2A604B365D74}" dt="2022-09-01T12:09:39.847" v="97" actId="164"/>
          <ac:spMkLst>
            <pc:docMk/>
            <pc:sldMk cId="1565687127" sldId="325"/>
            <ac:spMk id="151" creationId="{4EE63DDA-7567-A772-1B20-8B17048E95AC}"/>
          </ac:spMkLst>
        </pc:spChg>
        <pc:spChg chg="add mod topLvl">
          <ac:chgData name="Marvin Tammen" userId="612ff464-ff03-46b5-8ce4-a52a77df64c9" providerId="ADAL" clId="{AAB7DFD6-E1BF-4B70-BE6D-2A604B365D74}" dt="2022-09-01T12:09:39.847" v="97" actId="164"/>
          <ac:spMkLst>
            <pc:docMk/>
            <pc:sldMk cId="1565687127" sldId="325"/>
            <ac:spMk id="152" creationId="{88BB0C4E-D35B-357C-0416-4411B861C8EA}"/>
          </ac:spMkLst>
        </pc:spChg>
        <pc:spChg chg="add mod topLvl">
          <ac:chgData name="Marvin Tammen" userId="612ff464-ff03-46b5-8ce4-a52a77df64c9" providerId="ADAL" clId="{AAB7DFD6-E1BF-4B70-BE6D-2A604B365D74}" dt="2022-09-01T12:11:54.138" v="138" actId="404"/>
          <ac:spMkLst>
            <pc:docMk/>
            <pc:sldMk cId="1565687127" sldId="325"/>
            <ac:spMk id="153" creationId="{8E94594F-6FBA-5B49-D264-FE1D249F0B52}"/>
          </ac:spMkLst>
        </pc:spChg>
        <pc:grpChg chg="add del mod topLvl">
          <ac:chgData name="Marvin Tammen" userId="612ff464-ff03-46b5-8ce4-a52a77df64c9" providerId="ADAL" clId="{AAB7DFD6-E1BF-4B70-BE6D-2A604B365D74}" dt="2022-09-01T11:50:33.123" v="42" actId="165"/>
          <ac:grpSpMkLst>
            <pc:docMk/>
            <pc:sldMk cId="1565687127" sldId="325"/>
            <ac:grpSpMk id="3" creationId="{4D658D73-9FF2-805B-4EB4-A47E67081479}"/>
          </ac:grpSpMkLst>
        </pc:grpChg>
        <pc:grpChg chg="mod topLvl">
          <ac:chgData name="Marvin Tammen" userId="612ff464-ff03-46b5-8ce4-a52a77df64c9" providerId="ADAL" clId="{AAB7DFD6-E1BF-4B70-BE6D-2A604B365D74}" dt="2022-09-01T12:10:17.136" v="103" actId="164"/>
          <ac:grpSpMkLst>
            <pc:docMk/>
            <pc:sldMk cId="1565687127" sldId="325"/>
            <ac:grpSpMk id="7" creationId="{37317815-7581-57BD-D0A3-940BD0809AEE}"/>
          </ac:grpSpMkLst>
        </pc:grpChg>
        <pc:grpChg chg="mod topLvl">
          <ac:chgData name="Marvin Tammen" userId="612ff464-ff03-46b5-8ce4-a52a77df64c9" providerId="ADAL" clId="{AAB7DFD6-E1BF-4B70-BE6D-2A604B365D74}" dt="2022-09-01T12:10:17.136" v="103" actId="164"/>
          <ac:grpSpMkLst>
            <pc:docMk/>
            <pc:sldMk cId="1565687127" sldId="325"/>
            <ac:grpSpMk id="9" creationId="{C16CC9EE-13B6-4432-A998-2C5136D0F3FD}"/>
          </ac:grpSpMkLst>
        </pc:grpChg>
        <pc:grpChg chg="mod topLvl">
          <ac:chgData name="Marvin Tammen" userId="612ff464-ff03-46b5-8ce4-a52a77df64c9" providerId="ADAL" clId="{AAB7DFD6-E1BF-4B70-BE6D-2A604B365D74}" dt="2022-09-01T12:10:17.136" v="103" actId="164"/>
          <ac:grpSpMkLst>
            <pc:docMk/>
            <pc:sldMk cId="1565687127" sldId="325"/>
            <ac:grpSpMk id="10" creationId="{D294E709-AC4A-4F34-6857-F9252362D561}"/>
          </ac:grpSpMkLst>
        </pc:grpChg>
        <pc:grpChg chg="del mod topLvl">
          <ac:chgData name="Marvin Tammen" userId="612ff464-ff03-46b5-8ce4-a52a77df64c9" providerId="ADAL" clId="{AAB7DFD6-E1BF-4B70-BE6D-2A604B365D74}" dt="2022-09-01T11:51:03.106" v="44" actId="165"/>
          <ac:grpSpMkLst>
            <pc:docMk/>
            <pc:sldMk cId="1565687127" sldId="325"/>
            <ac:grpSpMk id="12" creationId="{DC9C8ED7-648C-F751-06DE-F0947743C74C}"/>
          </ac:grpSpMkLst>
        </pc:grpChg>
        <pc:grpChg chg="del mod topLvl">
          <ac:chgData name="Marvin Tammen" userId="612ff464-ff03-46b5-8ce4-a52a77df64c9" providerId="ADAL" clId="{AAB7DFD6-E1BF-4B70-BE6D-2A604B365D74}" dt="2022-09-01T11:51:10.118" v="45" actId="165"/>
          <ac:grpSpMkLst>
            <pc:docMk/>
            <pc:sldMk cId="1565687127" sldId="325"/>
            <ac:grpSpMk id="14" creationId="{F42C0209-26FF-7FEA-0B23-08F023E9DA8A}"/>
          </ac:grpSpMkLst>
        </pc:grpChg>
        <pc:grpChg chg="del mod topLvl">
          <ac:chgData name="Marvin Tammen" userId="612ff464-ff03-46b5-8ce4-a52a77df64c9" providerId="ADAL" clId="{AAB7DFD6-E1BF-4B70-BE6D-2A604B365D74}" dt="2022-09-01T11:51:30.758" v="47" actId="165"/>
          <ac:grpSpMkLst>
            <pc:docMk/>
            <pc:sldMk cId="1565687127" sldId="325"/>
            <ac:grpSpMk id="16" creationId="{C05D585F-8CB4-6FCF-835E-0638174A580D}"/>
          </ac:grpSpMkLst>
        </pc:grpChg>
        <pc:grpChg chg="del mod topLvl">
          <ac:chgData name="Marvin Tammen" userId="612ff464-ff03-46b5-8ce4-a52a77df64c9" providerId="ADAL" clId="{AAB7DFD6-E1BF-4B70-BE6D-2A604B365D74}" dt="2022-09-01T11:50:48.470" v="43" actId="165"/>
          <ac:grpSpMkLst>
            <pc:docMk/>
            <pc:sldMk cId="1565687127" sldId="325"/>
            <ac:grpSpMk id="17" creationId="{D7A0975C-A3FC-C20F-8904-AAE37DB57BCA}"/>
          </ac:grpSpMkLst>
        </pc:grpChg>
        <pc:grpChg chg="mod topLvl">
          <ac:chgData name="Marvin Tammen" userId="612ff464-ff03-46b5-8ce4-a52a77df64c9" providerId="ADAL" clId="{AAB7DFD6-E1BF-4B70-BE6D-2A604B365D74}" dt="2022-09-01T12:10:17.136" v="103" actId="164"/>
          <ac:grpSpMkLst>
            <pc:docMk/>
            <pc:sldMk cId="1565687127" sldId="325"/>
            <ac:grpSpMk id="96" creationId="{16035F7B-F008-4490-1360-2EE8BB4E1473}"/>
          </ac:grpSpMkLst>
        </pc:grpChg>
        <pc:grpChg chg="del">
          <ac:chgData name="Marvin Tammen" userId="612ff464-ff03-46b5-8ce4-a52a77df64c9" providerId="ADAL" clId="{AAB7DFD6-E1BF-4B70-BE6D-2A604B365D74}" dt="2022-09-01T11:45:13.932" v="0" actId="478"/>
          <ac:grpSpMkLst>
            <pc:docMk/>
            <pc:sldMk cId="1565687127" sldId="325"/>
            <ac:grpSpMk id="106" creationId="{C19C9D9C-C681-6A6A-4355-E832BD85A392}"/>
          </ac:grpSpMkLst>
        </pc:grpChg>
        <pc:grpChg chg="del">
          <ac:chgData name="Marvin Tammen" userId="612ff464-ff03-46b5-8ce4-a52a77df64c9" providerId="ADAL" clId="{AAB7DFD6-E1BF-4B70-BE6D-2A604B365D74}" dt="2022-09-01T11:54:24.660" v="55" actId="478"/>
          <ac:grpSpMkLst>
            <pc:docMk/>
            <pc:sldMk cId="1565687127" sldId="325"/>
            <ac:grpSpMk id="109" creationId="{341A7305-8082-0856-B24C-BF2F10B237ED}"/>
          </ac:grpSpMkLst>
        </pc:grpChg>
        <pc:grpChg chg="del">
          <ac:chgData name="Marvin Tammen" userId="612ff464-ff03-46b5-8ce4-a52a77df64c9" providerId="ADAL" clId="{AAB7DFD6-E1BF-4B70-BE6D-2A604B365D74}" dt="2022-09-01T11:48:03.490" v="22" actId="478"/>
          <ac:grpSpMkLst>
            <pc:docMk/>
            <pc:sldMk cId="1565687127" sldId="325"/>
            <ac:grpSpMk id="110" creationId="{1911C3AD-08FC-4D71-925C-EDB71CCF5B33}"/>
          </ac:grpSpMkLst>
        </pc:grpChg>
        <pc:grpChg chg="mod">
          <ac:chgData name="Marvin Tammen" userId="612ff464-ff03-46b5-8ce4-a52a77df64c9" providerId="ADAL" clId="{AAB7DFD6-E1BF-4B70-BE6D-2A604B365D74}" dt="2022-09-01T12:08:59.094" v="62" actId="165"/>
          <ac:grpSpMkLst>
            <pc:docMk/>
            <pc:sldMk cId="1565687127" sldId="325"/>
            <ac:grpSpMk id="121" creationId="{33BB7C5C-AFC1-BFEE-6638-1A67F68CB7D8}"/>
          </ac:grpSpMkLst>
        </pc:grpChg>
        <pc:grpChg chg="mod">
          <ac:chgData name="Marvin Tammen" userId="612ff464-ff03-46b5-8ce4-a52a77df64c9" providerId="ADAL" clId="{AAB7DFD6-E1BF-4B70-BE6D-2A604B365D74}" dt="2022-09-01T12:08:59.094" v="62" actId="165"/>
          <ac:grpSpMkLst>
            <pc:docMk/>
            <pc:sldMk cId="1565687127" sldId="325"/>
            <ac:grpSpMk id="122" creationId="{9FC28360-91EB-406D-AB99-0C4742188F3F}"/>
          </ac:grpSpMkLst>
        </pc:grpChg>
        <pc:grpChg chg="mod">
          <ac:chgData name="Marvin Tammen" userId="612ff464-ff03-46b5-8ce4-a52a77df64c9" providerId="ADAL" clId="{AAB7DFD6-E1BF-4B70-BE6D-2A604B365D74}" dt="2022-09-01T12:08:59.094" v="62" actId="165"/>
          <ac:grpSpMkLst>
            <pc:docMk/>
            <pc:sldMk cId="1565687127" sldId="325"/>
            <ac:grpSpMk id="123" creationId="{967B00B8-C114-668D-59A0-C68528E75C30}"/>
          </ac:grpSpMkLst>
        </pc:grpChg>
        <pc:grpChg chg="add mod topLvl">
          <ac:chgData name="Marvin Tammen" userId="612ff464-ff03-46b5-8ce4-a52a77df64c9" providerId="ADAL" clId="{AAB7DFD6-E1BF-4B70-BE6D-2A604B365D74}" dt="2022-09-01T12:09:39.847" v="97" actId="164"/>
          <ac:grpSpMkLst>
            <pc:docMk/>
            <pc:sldMk cId="1565687127" sldId="325"/>
            <ac:grpSpMk id="135" creationId="{F1156EF8-CAB6-F0DA-DB01-1932BB658C8C}"/>
          </ac:grpSpMkLst>
        </pc:grpChg>
        <pc:grpChg chg="mod">
          <ac:chgData name="Marvin Tammen" userId="612ff464-ff03-46b5-8ce4-a52a77df64c9" providerId="ADAL" clId="{AAB7DFD6-E1BF-4B70-BE6D-2A604B365D74}" dt="2022-09-01T12:08:59.094" v="62" actId="165"/>
          <ac:grpSpMkLst>
            <pc:docMk/>
            <pc:sldMk cId="1565687127" sldId="325"/>
            <ac:grpSpMk id="136" creationId="{5CAFA7E0-F720-36C7-8113-54CA576D1957}"/>
          </ac:grpSpMkLst>
        </pc:grpChg>
        <pc:grpChg chg="add mod topLvl">
          <ac:chgData name="Marvin Tammen" userId="612ff464-ff03-46b5-8ce4-a52a77df64c9" providerId="ADAL" clId="{AAB7DFD6-E1BF-4B70-BE6D-2A604B365D74}" dt="2022-09-01T12:09:20.855" v="67" actId="164"/>
          <ac:grpSpMkLst>
            <pc:docMk/>
            <pc:sldMk cId="1565687127" sldId="325"/>
            <ac:grpSpMk id="145" creationId="{9741122B-F0E8-FCB3-EC03-9D5F024C3B2E}"/>
          </ac:grpSpMkLst>
        </pc:grpChg>
        <pc:grpChg chg="add del mod">
          <ac:chgData name="Marvin Tammen" userId="612ff464-ff03-46b5-8ce4-a52a77df64c9" providerId="ADAL" clId="{AAB7DFD6-E1BF-4B70-BE6D-2A604B365D74}" dt="2022-09-01T11:48:50.529" v="24" actId="165"/>
          <ac:grpSpMkLst>
            <pc:docMk/>
            <pc:sldMk cId="1565687127" sldId="325"/>
            <ac:grpSpMk id="154" creationId="{F2492DBD-BD5F-A911-9496-3B75BDA0AF68}"/>
          </ac:grpSpMkLst>
        </pc:grpChg>
        <pc:grpChg chg="add del mod">
          <ac:chgData name="Marvin Tammen" userId="612ff464-ff03-46b5-8ce4-a52a77df64c9" providerId="ADAL" clId="{AAB7DFD6-E1BF-4B70-BE6D-2A604B365D74}" dt="2022-09-01T12:08:59.094" v="62" actId="165"/>
          <ac:grpSpMkLst>
            <pc:docMk/>
            <pc:sldMk cId="1565687127" sldId="325"/>
            <ac:grpSpMk id="160" creationId="{8B5A8AFE-1D4C-B250-5A55-6F74204F8A64}"/>
          </ac:grpSpMkLst>
        </pc:grpChg>
        <pc:grpChg chg="add mod">
          <ac:chgData name="Marvin Tammen" userId="612ff464-ff03-46b5-8ce4-a52a77df64c9" providerId="ADAL" clId="{AAB7DFD6-E1BF-4B70-BE6D-2A604B365D74}" dt="2022-09-01T12:12:40.518" v="220" actId="1038"/>
          <ac:grpSpMkLst>
            <pc:docMk/>
            <pc:sldMk cId="1565687127" sldId="325"/>
            <ac:grpSpMk id="161" creationId="{FE122D2F-45BF-811A-0E03-CBB6799AD7E6}"/>
          </ac:grpSpMkLst>
        </pc:grpChg>
        <pc:grpChg chg="add mod">
          <ac:chgData name="Marvin Tammen" userId="612ff464-ff03-46b5-8ce4-a52a77df64c9" providerId="ADAL" clId="{AAB7DFD6-E1BF-4B70-BE6D-2A604B365D74}" dt="2022-09-01T12:12:40.518" v="220" actId="1038"/>
          <ac:grpSpMkLst>
            <pc:docMk/>
            <pc:sldMk cId="1565687127" sldId="325"/>
            <ac:grpSpMk id="162" creationId="{B8959FC9-D605-3841-F427-6DE5BA862A71}"/>
          </ac:grpSpMkLst>
        </pc:grpChg>
        <pc:grpChg chg="add mod">
          <ac:chgData name="Marvin Tammen" userId="612ff464-ff03-46b5-8ce4-a52a77df64c9" providerId="ADAL" clId="{AAB7DFD6-E1BF-4B70-BE6D-2A604B365D74}" dt="2022-09-01T12:48:54.850" v="309" actId="1035"/>
          <ac:grpSpMkLst>
            <pc:docMk/>
            <pc:sldMk cId="1565687127" sldId="325"/>
            <ac:grpSpMk id="163" creationId="{A117514A-8877-911A-0164-5FAECC3658E0}"/>
          </ac:grpSpMkLst>
        </pc:grpChg>
        <pc:graphicFrameChg chg="mod modGraphic">
          <ac:chgData name="Marvin Tammen" userId="612ff464-ff03-46b5-8ce4-a52a77df64c9" providerId="ADAL" clId="{AAB7DFD6-E1BF-4B70-BE6D-2A604B365D74}" dt="2022-09-01T12:12:31.118" v="204" actId="1035"/>
          <ac:graphicFrameMkLst>
            <pc:docMk/>
            <pc:sldMk cId="1565687127" sldId="325"/>
            <ac:graphicFrameMk id="4" creationId="{0D70BEA3-49EA-4CB4-97B9-FB6D2A7A2E5E}"/>
          </ac:graphicFrameMkLst>
        </pc:graphicFrameChg>
        <pc:picChg chg="del">
          <ac:chgData name="Marvin Tammen" userId="612ff464-ff03-46b5-8ce4-a52a77df64c9" providerId="ADAL" clId="{AAB7DFD6-E1BF-4B70-BE6D-2A604B365D74}" dt="2022-09-01T12:12:02.156" v="139" actId="478"/>
          <ac:picMkLst>
            <pc:docMk/>
            <pc:sldMk cId="1565687127" sldId="325"/>
            <ac:picMk id="6" creationId="{72357CF9-7C18-91CB-3418-C90A52AE107E}"/>
          </ac:picMkLst>
        </pc:picChg>
        <pc:picChg chg="del">
          <ac:chgData name="Marvin Tammen" userId="612ff464-ff03-46b5-8ce4-a52a77df64c9" providerId="ADAL" clId="{AAB7DFD6-E1BF-4B70-BE6D-2A604B365D74}" dt="2022-09-01T12:12:02.156" v="139" actId="478"/>
          <ac:picMkLst>
            <pc:docMk/>
            <pc:sldMk cId="1565687127" sldId="325"/>
            <ac:picMk id="8" creationId="{7419A71E-D5E0-8CE5-BF13-E3E06FC8D605}"/>
          </ac:picMkLst>
        </pc:picChg>
        <pc:picChg chg="del">
          <ac:chgData name="Marvin Tammen" userId="612ff464-ff03-46b5-8ce4-a52a77df64c9" providerId="ADAL" clId="{AAB7DFD6-E1BF-4B70-BE6D-2A604B365D74}" dt="2022-09-01T12:12:02.156" v="139" actId="478"/>
          <ac:picMkLst>
            <pc:docMk/>
            <pc:sldMk cId="1565687127" sldId="325"/>
            <ac:picMk id="11" creationId="{D813191D-7564-8DCB-3DAA-C0B65EAA7211}"/>
          </ac:picMkLst>
        </pc:picChg>
        <pc:picChg chg="del">
          <ac:chgData name="Marvin Tammen" userId="612ff464-ff03-46b5-8ce4-a52a77df64c9" providerId="ADAL" clId="{AAB7DFD6-E1BF-4B70-BE6D-2A604B365D74}" dt="2022-09-01T12:12:02.156" v="139" actId="478"/>
          <ac:picMkLst>
            <pc:docMk/>
            <pc:sldMk cId="1565687127" sldId="325"/>
            <ac:picMk id="13" creationId="{0392DC87-D039-F8E8-E84D-1CB4D5223CCA}"/>
          </ac:picMkLst>
        </pc:picChg>
        <pc:picChg chg="del">
          <ac:chgData name="Marvin Tammen" userId="612ff464-ff03-46b5-8ce4-a52a77df64c9" providerId="ADAL" clId="{AAB7DFD6-E1BF-4B70-BE6D-2A604B365D74}" dt="2022-09-01T12:12:02.156" v="139" actId="478"/>
          <ac:picMkLst>
            <pc:docMk/>
            <pc:sldMk cId="1565687127" sldId="325"/>
            <ac:picMk id="15" creationId="{7F6E2B37-1F5F-9F44-1719-56EF28097026}"/>
          </ac:picMkLst>
        </pc:picChg>
        <pc:picChg chg="del">
          <ac:chgData name="Marvin Tammen" userId="612ff464-ff03-46b5-8ce4-a52a77df64c9" providerId="ADAL" clId="{AAB7DFD6-E1BF-4B70-BE6D-2A604B365D74}" dt="2022-09-01T12:12:02.156" v="139" actId="478"/>
          <ac:picMkLst>
            <pc:docMk/>
            <pc:sldMk cId="1565687127" sldId="325"/>
            <ac:picMk id="18" creationId="{5F4870B8-6BF0-3C09-1191-008B7B800DED}"/>
          </ac:picMkLst>
        </pc:picChg>
        <pc:picChg chg="del">
          <ac:chgData name="Marvin Tammen" userId="612ff464-ff03-46b5-8ce4-a52a77df64c9" providerId="ADAL" clId="{AAB7DFD6-E1BF-4B70-BE6D-2A604B365D74}" dt="2022-09-01T12:12:02.156" v="139" actId="478"/>
          <ac:picMkLst>
            <pc:docMk/>
            <pc:sldMk cId="1565687127" sldId="325"/>
            <ac:picMk id="19" creationId="{F67954DB-7D94-ECDC-643C-836ACCC3A7BF}"/>
          </ac:picMkLst>
        </pc:picChg>
        <pc:picChg chg="del">
          <ac:chgData name="Marvin Tammen" userId="612ff464-ff03-46b5-8ce4-a52a77df64c9" providerId="ADAL" clId="{AAB7DFD6-E1BF-4B70-BE6D-2A604B365D74}" dt="2022-09-01T12:12:02.156" v="139" actId="478"/>
          <ac:picMkLst>
            <pc:docMk/>
            <pc:sldMk cId="1565687127" sldId="325"/>
            <ac:picMk id="20" creationId="{2DDFBB34-62EC-6482-6936-C29E11D0402E}"/>
          </ac:picMkLst>
        </pc:picChg>
        <pc:picChg chg="add mod">
          <ac:chgData name="Marvin Tammen" userId="612ff464-ff03-46b5-8ce4-a52a77df64c9" providerId="ADAL" clId="{AAB7DFD6-E1BF-4B70-BE6D-2A604B365D74}" dt="2022-09-01T12:47:00.977" v="285" actId="12789"/>
          <ac:picMkLst>
            <pc:docMk/>
            <pc:sldMk cId="1565687127" sldId="325"/>
            <ac:picMk id="166" creationId="{18B1B01A-6264-4D70-77C8-220099ABCE4D}"/>
          </ac:picMkLst>
        </pc:picChg>
        <pc:picChg chg="add mod">
          <ac:chgData name="Marvin Tammen" userId="612ff464-ff03-46b5-8ce4-a52a77df64c9" providerId="ADAL" clId="{AAB7DFD6-E1BF-4B70-BE6D-2A604B365D74}" dt="2022-09-01T12:47:07.085" v="286" actId="12789"/>
          <ac:picMkLst>
            <pc:docMk/>
            <pc:sldMk cId="1565687127" sldId="325"/>
            <ac:picMk id="167" creationId="{0C788269-9206-523F-5064-AE34B93CBC3D}"/>
          </ac:picMkLst>
        </pc:picChg>
        <pc:picChg chg="add mod">
          <ac:chgData name="Marvin Tammen" userId="612ff464-ff03-46b5-8ce4-a52a77df64c9" providerId="ADAL" clId="{AAB7DFD6-E1BF-4B70-BE6D-2A604B365D74}" dt="2022-09-01T12:47:07.085" v="286" actId="12789"/>
          <ac:picMkLst>
            <pc:docMk/>
            <pc:sldMk cId="1565687127" sldId="325"/>
            <ac:picMk id="168" creationId="{DFFC43C5-D2F5-931A-97B1-A044093361A0}"/>
          </ac:picMkLst>
        </pc:picChg>
        <pc:picChg chg="add mod">
          <ac:chgData name="Marvin Tammen" userId="612ff464-ff03-46b5-8ce4-a52a77df64c9" providerId="ADAL" clId="{AAB7DFD6-E1BF-4B70-BE6D-2A604B365D74}" dt="2022-09-01T12:47:00.977" v="285" actId="12789"/>
          <ac:picMkLst>
            <pc:docMk/>
            <pc:sldMk cId="1565687127" sldId="325"/>
            <ac:picMk id="169" creationId="{F800ECB8-670A-2ABF-8102-9EA5F384A2EC}"/>
          </ac:picMkLst>
        </pc:picChg>
        <pc:picChg chg="add mod">
          <ac:chgData name="Marvin Tammen" userId="612ff464-ff03-46b5-8ce4-a52a77df64c9" providerId="ADAL" clId="{AAB7DFD6-E1BF-4B70-BE6D-2A604B365D74}" dt="2022-09-01T12:30:53.341" v="242"/>
          <ac:picMkLst>
            <pc:docMk/>
            <pc:sldMk cId="1565687127" sldId="325"/>
            <ac:picMk id="170" creationId="{652391D5-A57E-1960-023F-0897318B2882}"/>
          </ac:picMkLst>
        </pc:picChg>
        <pc:picChg chg="add mod">
          <ac:chgData name="Marvin Tammen" userId="612ff464-ff03-46b5-8ce4-a52a77df64c9" providerId="ADAL" clId="{AAB7DFD6-E1BF-4B70-BE6D-2A604B365D74}" dt="2022-09-01T12:47:27.831" v="291" actId="1036"/>
          <ac:picMkLst>
            <pc:docMk/>
            <pc:sldMk cId="1565687127" sldId="325"/>
            <ac:picMk id="171" creationId="{30B121A2-FC65-9CB3-BF54-84857D0077A4}"/>
          </ac:picMkLst>
        </pc:picChg>
        <pc:picChg chg="add mod">
          <ac:chgData name="Marvin Tammen" userId="612ff464-ff03-46b5-8ce4-a52a77df64c9" providerId="ADAL" clId="{AAB7DFD6-E1BF-4B70-BE6D-2A604B365D74}" dt="2022-09-01T12:47:27.831" v="291" actId="1036"/>
          <ac:picMkLst>
            <pc:docMk/>
            <pc:sldMk cId="1565687127" sldId="325"/>
            <ac:picMk id="172" creationId="{5E083DCE-678E-37F1-3DB7-5CEF92AC7162}"/>
          </ac:picMkLst>
        </pc:picChg>
        <pc:picChg chg="add mod">
          <ac:chgData name="Marvin Tammen" userId="612ff464-ff03-46b5-8ce4-a52a77df64c9" providerId="ADAL" clId="{AAB7DFD6-E1BF-4B70-BE6D-2A604B365D74}" dt="2022-09-01T12:47:17.576" v="288" actId="12789"/>
          <ac:picMkLst>
            <pc:docMk/>
            <pc:sldMk cId="1565687127" sldId="325"/>
            <ac:picMk id="173" creationId="{6CE1AC7B-AB87-2564-9807-46B36A42B2F4}"/>
          </ac:picMkLst>
        </pc:picChg>
        <pc:picChg chg="add mod">
          <ac:chgData name="Marvin Tammen" userId="612ff464-ff03-46b5-8ce4-a52a77df64c9" providerId="ADAL" clId="{AAB7DFD6-E1BF-4B70-BE6D-2A604B365D74}" dt="2022-09-01T12:47:17.576" v="288" actId="12789"/>
          <ac:picMkLst>
            <pc:docMk/>
            <pc:sldMk cId="1565687127" sldId="325"/>
            <ac:picMk id="174" creationId="{ED26B724-898A-089D-AE34-2EC3051D3C76}"/>
          </ac:picMkLst>
        </pc:picChg>
        <pc:picChg chg="add mod">
          <ac:chgData name="Marvin Tammen" userId="612ff464-ff03-46b5-8ce4-a52a77df64c9" providerId="ADAL" clId="{AAB7DFD6-E1BF-4B70-BE6D-2A604B365D74}" dt="2022-09-01T12:47:11.768" v="287" actId="12789"/>
          <ac:picMkLst>
            <pc:docMk/>
            <pc:sldMk cId="1565687127" sldId="325"/>
            <ac:picMk id="175" creationId="{76200E06-27F3-11DD-1EC3-1B9D85D41DE3}"/>
          </ac:picMkLst>
        </pc:picChg>
        <pc:picChg chg="add mod">
          <ac:chgData name="Marvin Tammen" userId="612ff464-ff03-46b5-8ce4-a52a77df64c9" providerId="ADAL" clId="{AAB7DFD6-E1BF-4B70-BE6D-2A604B365D74}" dt="2022-09-01T12:47:11.768" v="287" actId="12789"/>
          <ac:picMkLst>
            <pc:docMk/>
            <pc:sldMk cId="1565687127" sldId="325"/>
            <ac:picMk id="176" creationId="{A04F08FE-13DD-4638-10A8-1D1EBAEEEA62}"/>
          </ac:picMkLst>
        </pc:picChg>
        <pc:cxnChg chg="mod">
          <ac:chgData name="Marvin Tammen" userId="612ff464-ff03-46b5-8ce4-a52a77df64c9" providerId="ADAL" clId="{AAB7DFD6-E1BF-4B70-BE6D-2A604B365D74}" dt="2022-09-01T11:45:13.932" v="0" actId="478"/>
          <ac:cxnSpMkLst>
            <pc:docMk/>
            <pc:sldMk cId="1565687127" sldId="325"/>
            <ac:cxnSpMk id="30" creationId="{F46567EB-54AB-EA94-AC6F-05BE11982F13}"/>
          </ac:cxnSpMkLst>
        </pc:cxnChg>
        <pc:cxnChg chg="mod">
          <ac:chgData name="Marvin Tammen" userId="612ff464-ff03-46b5-8ce4-a52a77df64c9" providerId="ADAL" clId="{AAB7DFD6-E1BF-4B70-BE6D-2A604B365D74}" dt="2022-09-01T11:45:13.932" v="0" actId="478"/>
          <ac:cxnSpMkLst>
            <pc:docMk/>
            <pc:sldMk cId="1565687127" sldId="325"/>
            <ac:cxnSpMk id="31" creationId="{DD2C31FC-1BA9-9889-F605-65D52538C650}"/>
          </ac:cxnSpMkLst>
        </pc:cxnChg>
        <pc:cxnChg chg="mod">
          <ac:chgData name="Marvin Tammen" userId="612ff464-ff03-46b5-8ce4-a52a77df64c9" providerId="ADAL" clId="{AAB7DFD6-E1BF-4B70-BE6D-2A604B365D74}" dt="2022-09-01T11:45:13.932" v="0" actId="478"/>
          <ac:cxnSpMkLst>
            <pc:docMk/>
            <pc:sldMk cId="1565687127" sldId="325"/>
            <ac:cxnSpMk id="35" creationId="{168900F3-4E9A-B583-0316-2AD2377CB02D}"/>
          </ac:cxnSpMkLst>
        </pc:cxnChg>
        <pc:cxnChg chg="mod">
          <ac:chgData name="Marvin Tammen" userId="612ff464-ff03-46b5-8ce4-a52a77df64c9" providerId="ADAL" clId="{AAB7DFD6-E1BF-4B70-BE6D-2A604B365D74}" dt="2022-09-01T11:45:13.932" v="0" actId="478"/>
          <ac:cxnSpMkLst>
            <pc:docMk/>
            <pc:sldMk cId="1565687127" sldId="325"/>
            <ac:cxnSpMk id="37" creationId="{526F1A21-2A30-7ED3-097B-CD61FE3E7D77}"/>
          </ac:cxnSpMkLst>
        </pc:cxnChg>
        <pc:cxnChg chg="mod">
          <ac:chgData name="Marvin Tammen" userId="612ff464-ff03-46b5-8ce4-a52a77df64c9" providerId="ADAL" clId="{AAB7DFD6-E1BF-4B70-BE6D-2A604B365D74}" dt="2022-09-01T11:45:13.932" v="0" actId="478"/>
          <ac:cxnSpMkLst>
            <pc:docMk/>
            <pc:sldMk cId="1565687127" sldId="325"/>
            <ac:cxnSpMk id="38" creationId="{F5BF7B5F-E1A3-8069-D245-5D1B6F52B9A8}"/>
          </ac:cxnSpMkLst>
        </pc:cxnChg>
        <pc:cxnChg chg="mod">
          <ac:chgData name="Marvin Tammen" userId="612ff464-ff03-46b5-8ce4-a52a77df64c9" providerId="ADAL" clId="{AAB7DFD6-E1BF-4B70-BE6D-2A604B365D74}" dt="2022-09-01T11:45:13.932" v="0" actId="478"/>
          <ac:cxnSpMkLst>
            <pc:docMk/>
            <pc:sldMk cId="1565687127" sldId="325"/>
            <ac:cxnSpMk id="39" creationId="{D8C3D0C9-FE0D-28A7-FF31-26E113DFF887}"/>
          </ac:cxnSpMkLst>
        </pc:cxnChg>
        <pc:cxnChg chg="mod">
          <ac:chgData name="Marvin Tammen" userId="612ff464-ff03-46b5-8ce4-a52a77df64c9" providerId="ADAL" clId="{AAB7DFD6-E1BF-4B70-BE6D-2A604B365D74}" dt="2022-09-01T11:45:13.932" v="0" actId="478"/>
          <ac:cxnSpMkLst>
            <pc:docMk/>
            <pc:sldMk cId="1565687127" sldId="325"/>
            <ac:cxnSpMk id="40" creationId="{03789225-3558-A76E-BB1C-D7D42E23F89C}"/>
          </ac:cxnSpMkLst>
        </pc:cxnChg>
        <pc:cxnChg chg="mod">
          <ac:chgData name="Marvin Tammen" userId="612ff464-ff03-46b5-8ce4-a52a77df64c9" providerId="ADAL" clId="{AAB7DFD6-E1BF-4B70-BE6D-2A604B365D74}" dt="2022-09-01T11:45:13.932" v="0" actId="478"/>
          <ac:cxnSpMkLst>
            <pc:docMk/>
            <pc:sldMk cId="1565687127" sldId="325"/>
            <ac:cxnSpMk id="45" creationId="{3414CDBF-9275-E253-78B4-87F839C7E9AF}"/>
          </ac:cxnSpMkLst>
        </pc:cxnChg>
        <pc:cxnChg chg="mod">
          <ac:chgData name="Marvin Tammen" userId="612ff464-ff03-46b5-8ce4-a52a77df64c9" providerId="ADAL" clId="{AAB7DFD6-E1BF-4B70-BE6D-2A604B365D74}" dt="2022-09-01T11:45:13.932" v="0" actId="478"/>
          <ac:cxnSpMkLst>
            <pc:docMk/>
            <pc:sldMk cId="1565687127" sldId="325"/>
            <ac:cxnSpMk id="46" creationId="{B4C670F9-3E3A-736A-A607-79DF5B40FD56}"/>
          </ac:cxnSpMkLst>
        </pc:cxnChg>
        <pc:cxnChg chg="mod">
          <ac:chgData name="Marvin Tammen" userId="612ff464-ff03-46b5-8ce4-a52a77df64c9" providerId="ADAL" clId="{AAB7DFD6-E1BF-4B70-BE6D-2A604B365D74}" dt="2022-09-01T11:45:13.932" v="0" actId="478"/>
          <ac:cxnSpMkLst>
            <pc:docMk/>
            <pc:sldMk cId="1565687127" sldId="325"/>
            <ac:cxnSpMk id="48" creationId="{A9169D22-F219-48DD-909A-78A5C2752B8F}"/>
          </ac:cxnSpMkLst>
        </pc:cxnChg>
        <pc:cxnChg chg="mod">
          <ac:chgData name="Marvin Tammen" userId="612ff464-ff03-46b5-8ce4-a52a77df64c9" providerId="ADAL" clId="{AAB7DFD6-E1BF-4B70-BE6D-2A604B365D74}" dt="2022-09-01T11:45:13.932" v="0" actId="478"/>
          <ac:cxnSpMkLst>
            <pc:docMk/>
            <pc:sldMk cId="1565687127" sldId="325"/>
            <ac:cxnSpMk id="50" creationId="{3BA9B0E1-0231-80E4-8B2B-855A87DC8639}"/>
          </ac:cxnSpMkLst>
        </pc:cxnChg>
        <pc:cxnChg chg="mod">
          <ac:chgData name="Marvin Tammen" userId="612ff464-ff03-46b5-8ce4-a52a77df64c9" providerId="ADAL" clId="{AAB7DFD6-E1BF-4B70-BE6D-2A604B365D74}" dt="2022-09-01T11:45:13.932" v="0" actId="478"/>
          <ac:cxnSpMkLst>
            <pc:docMk/>
            <pc:sldMk cId="1565687127" sldId="325"/>
            <ac:cxnSpMk id="52" creationId="{146F77DD-DA75-FF87-40FB-A17CFCA6A9C1}"/>
          </ac:cxnSpMkLst>
        </pc:cxnChg>
        <pc:cxnChg chg="mod">
          <ac:chgData name="Marvin Tammen" userId="612ff464-ff03-46b5-8ce4-a52a77df64c9" providerId="ADAL" clId="{AAB7DFD6-E1BF-4B70-BE6D-2A604B365D74}" dt="2022-09-01T11:45:13.932" v="0" actId="478"/>
          <ac:cxnSpMkLst>
            <pc:docMk/>
            <pc:sldMk cId="1565687127" sldId="325"/>
            <ac:cxnSpMk id="53" creationId="{25B9A549-A602-CA23-2416-F7ADAB9A2006}"/>
          </ac:cxnSpMkLst>
        </pc:cxnChg>
        <pc:cxnChg chg="mod">
          <ac:chgData name="Marvin Tammen" userId="612ff464-ff03-46b5-8ce4-a52a77df64c9" providerId="ADAL" clId="{AAB7DFD6-E1BF-4B70-BE6D-2A604B365D74}" dt="2022-09-01T11:45:13.932" v="0" actId="478"/>
          <ac:cxnSpMkLst>
            <pc:docMk/>
            <pc:sldMk cId="1565687127" sldId="325"/>
            <ac:cxnSpMk id="56" creationId="{52583CF5-A704-1D4A-2F48-3FD953F870C5}"/>
          </ac:cxnSpMkLst>
        </pc:cxnChg>
        <pc:cxnChg chg="mod">
          <ac:chgData name="Marvin Tammen" userId="612ff464-ff03-46b5-8ce4-a52a77df64c9" providerId="ADAL" clId="{AAB7DFD6-E1BF-4B70-BE6D-2A604B365D74}" dt="2022-09-01T11:45:13.932" v="0" actId="478"/>
          <ac:cxnSpMkLst>
            <pc:docMk/>
            <pc:sldMk cId="1565687127" sldId="325"/>
            <ac:cxnSpMk id="57" creationId="{559169AE-84BD-6271-9CC2-0C9562052784}"/>
          </ac:cxnSpMkLst>
        </pc:cxnChg>
        <pc:cxnChg chg="mod topLvl">
          <ac:chgData name="Marvin Tammen" userId="612ff464-ff03-46b5-8ce4-a52a77df64c9" providerId="ADAL" clId="{AAB7DFD6-E1BF-4B70-BE6D-2A604B365D74}" dt="2022-09-01T12:10:17.136" v="103" actId="164"/>
          <ac:cxnSpMkLst>
            <pc:docMk/>
            <pc:sldMk cId="1565687127" sldId="325"/>
            <ac:cxnSpMk id="72" creationId="{E997F70B-4E4A-EC42-387D-41921AC3AA3B}"/>
          </ac:cxnSpMkLst>
        </pc:cxnChg>
        <pc:cxnChg chg="mod">
          <ac:chgData name="Marvin Tammen" userId="612ff464-ff03-46b5-8ce4-a52a77df64c9" providerId="ADAL" clId="{AAB7DFD6-E1BF-4B70-BE6D-2A604B365D74}" dt="2022-09-01T11:54:24.660" v="55" actId="478"/>
          <ac:cxnSpMkLst>
            <pc:docMk/>
            <pc:sldMk cId="1565687127" sldId="325"/>
            <ac:cxnSpMk id="75" creationId="{D4DD7D23-3003-7BFA-8A5D-E090B8602C8B}"/>
          </ac:cxnSpMkLst>
        </pc:cxnChg>
        <pc:cxnChg chg="mod">
          <ac:chgData name="Marvin Tammen" userId="612ff464-ff03-46b5-8ce4-a52a77df64c9" providerId="ADAL" clId="{AAB7DFD6-E1BF-4B70-BE6D-2A604B365D74}" dt="2022-09-01T11:54:24.660" v="55" actId="478"/>
          <ac:cxnSpMkLst>
            <pc:docMk/>
            <pc:sldMk cId="1565687127" sldId="325"/>
            <ac:cxnSpMk id="76" creationId="{697F154C-71B7-0CB2-D4CD-A76C4ACA4FFF}"/>
          </ac:cxnSpMkLst>
        </pc:cxnChg>
        <pc:cxnChg chg="mod">
          <ac:chgData name="Marvin Tammen" userId="612ff464-ff03-46b5-8ce4-a52a77df64c9" providerId="ADAL" clId="{AAB7DFD6-E1BF-4B70-BE6D-2A604B365D74}" dt="2022-09-01T11:54:24.660" v="55" actId="478"/>
          <ac:cxnSpMkLst>
            <pc:docMk/>
            <pc:sldMk cId="1565687127" sldId="325"/>
            <ac:cxnSpMk id="77" creationId="{0FAC90D6-96CD-EF37-A9D0-E0BB51591F6C}"/>
          </ac:cxnSpMkLst>
        </pc:cxnChg>
        <pc:cxnChg chg="mod">
          <ac:chgData name="Marvin Tammen" userId="612ff464-ff03-46b5-8ce4-a52a77df64c9" providerId="ADAL" clId="{AAB7DFD6-E1BF-4B70-BE6D-2A604B365D74}" dt="2022-09-01T11:54:24.660" v="55" actId="478"/>
          <ac:cxnSpMkLst>
            <pc:docMk/>
            <pc:sldMk cId="1565687127" sldId="325"/>
            <ac:cxnSpMk id="78" creationId="{AF50B5EB-D877-B67C-E958-5FFC1F727109}"/>
          </ac:cxnSpMkLst>
        </pc:cxnChg>
        <pc:cxnChg chg="mod">
          <ac:chgData name="Marvin Tammen" userId="612ff464-ff03-46b5-8ce4-a52a77df64c9" providerId="ADAL" clId="{AAB7DFD6-E1BF-4B70-BE6D-2A604B365D74}" dt="2022-09-01T11:48:03.490" v="22" actId="478"/>
          <ac:cxnSpMkLst>
            <pc:docMk/>
            <pc:sldMk cId="1565687127" sldId="325"/>
            <ac:cxnSpMk id="85" creationId="{2C4537AE-C6D5-D6D9-2B51-976CC37DEAF3}"/>
          </ac:cxnSpMkLst>
        </pc:cxnChg>
        <pc:cxnChg chg="mod">
          <ac:chgData name="Marvin Tammen" userId="612ff464-ff03-46b5-8ce4-a52a77df64c9" providerId="ADAL" clId="{AAB7DFD6-E1BF-4B70-BE6D-2A604B365D74}" dt="2022-09-01T11:48:03.490" v="22" actId="478"/>
          <ac:cxnSpMkLst>
            <pc:docMk/>
            <pc:sldMk cId="1565687127" sldId="325"/>
            <ac:cxnSpMk id="86" creationId="{6B421516-3CBB-9E8F-A72C-94F90388B941}"/>
          </ac:cxnSpMkLst>
        </pc:cxnChg>
        <pc:cxnChg chg="mod topLvl">
          <ac:chgData name="Marvin Tammen" userId="612ff464-ff03-46b5-8ce4-a52a77df64c9" providerId="ADAL" clId="{AAB7DFD6-E1BF-4B70-BE6D-2A604B365D74}" dt="2022-09-01T12:10:17.136" v="103" actId="164"/>
          <ac:cxnSpMkLst>
            <pc:docMk/>
            <pc:sldMk cId="1565687127" sldId="325"/>
            <ac:cxnSpMk id="91" creationId="{DE2DEE10-8617-0989-5B6E-D151171A19B1}"/>
          </ac:cxnSpMkLst>
        </pc:cxnChg>
        <pc:cxnChg chg="mod topLvl">
          <ac:chgData name="Marvin Tammen" userId="612ff464-ff03-46b5-8ce4-a52a77df64c9" providerId="ADAL" clId="{AAB7DFD6-E1BF-4B70-BE6D-2A604B365D74}" dt="2022-09-01T12:10:17.136" v="103" actId="164"/>
          <ac:cxnSpMkLst>
            <pc:docMk/>
            <pc:sldMk cId="1565687127" sldId="325"/>
            <ac:cxnSpMk id="95" creationId="{63B07FE6-A549-123D-6916-93F17BABBC59}"/>
          </ac:cxnSpMkLst>
        </pc:cxnChg>
        <pc:cxnChg chg="mod topLvl">
          <ac:chgData name="Marvin Tammen" userId="612ff464-ff03-46b5-8ce4-a52a77df64c9" providerId="ADAL" clId="{AAB7DFD6-E1BF-4B70-BE6D-2A604B365D74}" dt="2022-09-01T12:10:17.136" v="103" actId="164"/>
          <ac:cxnSpMkLst>
            <pc:docMk/>
            <pc:sldMk cId="1565687127" sldId="325"/>
            <ac:cxnSpMk id="97" creationId="{C3362B55-EE29-5694-17A8-1EDCB17E32B2}"/>
          </ac:cxnSpMkLst>
        </pc:cxnChg>
        <pc:cxnChg chg="mod topLvl">
          <ac:chgData name="Marvin Tammen" userId="612ff464-ff03-46b5-8ce4-a52a77df64c9" providerId="ADAL" clId="{AAB7DFD6-E1BF-4B70-BE6D-2A604B365D74}" dt="2022-09-01T12:10:17.136" v="103" actId="164"/>
          <ac:cxnSpMkLst>
            <pc:docMk/>
            <pc:sldMk cId="1565687127" sldId="325"/>
            <ac:cxnSpMk id="98" creationId="{F03166DA-9262-AB2B-586B-45B573F4AB56}"/>
          </ac:cxnSpMkLst>
        </pc:cxnChg>
        <pc:cxnChg chg="mod topLvl">
          <ac:chgData name="Marvin Tammen" userId="612ff464-ff03-46b5-8ce4-a52a77df64c9" providerId="ADAL" clId="{AAB7DFD6-E1BF-4B70-BE6D-2A604B365D74}" dt="2022-09-01T12:10:17.136" v="103" actId="164"/>
          <ac:cxnSpMkLst>
            <pc:docMk/>
            <pc:sldMk cId="1565687127" sldId="325"/>
            <ac:cxnSpMk id="99" creationId="{ED54F8BB-659B-7B09-5556-D208E0692653}"/>
          </ac:cxnSpMkLst>
        </pc:cxnChg>
        <pc:cxnChg chg="mod topLvl">
          <ac:chgData name="Marvin Tammen" userId="612ff464-ff03-46b5-8ce4-a52a77df64c9" providerId="ADAL" clId="{AAB7DFD6-E1BF-4B70-BE6D-2A604B365D74}" dt="2022-09-01T12:10:17.136" v="103" actId="164"/>
          <ac:cxnSpMkLst>
            <pc:docMk/>
            <pc:sldMk cId="1565687127" sldId="325"/>
            <ac:cxnSpMk id="100" creationId="{254A13E3-7A82-9A93-32F0-B37F76824933}"/>
          </ac:cxnSpMkLst>
        </pc:cxnChg>
        <pc:cxnChg chg="mod topLvl">
          <ac:chgData name="Marvin Tammen" userId="612ff464-ff03-46b5-8ce4-a52a77df64c9" providerId="ADAL" clId="{AAB7DFD6-E1BF-4B70-BE6D-2A604B365D74}" dt="2022-09-01T12:10:17.136" v="103" actId="164"/>
          <ac:cxnSpMkLst>
            <pc:docMk/>
            <pc:sldMk cId="1565687127" sldId="325"/>
            <ac:cxnSpMk id="105" creationId="{53BFA090-F667-E965-ADCC-0677768817C8}"/>
          </ac:cxnSpMkLst>
        </pc:cxnChg>
        <pc:cxnChg chg="mod topLvl">
          <ac:chgData name="Marvin Tammen" userId="612ff464-ff03-46b5-8ce4-a52a77df64c9" providerId="ADAL" clId="{AAB7DFD6-E1BF-4B70-BE6D-2A604B365D74}" dt="2022-09-01T12:10:17.136" v="103" actId="164"/>
          <ac:cxnSpMkLst>
            <pc:docMk/>
            <pc:sldMk cId="1565687127" sldId="325"/>
            <ac:cxnSpMk id="107" creationId="{D6A94D38-2E0F-3A48-F2F7-057B1C4C3DF6}"/>
          </ac:cxnSpMkLst>
        </pc:cxnChg>
        <pc:cxnChg chg="mod topLvl">
          <ac:chgData name="Marvin Tammen" userId="612ff464-ff03-46b5-8ce4-a52a77df64c9" providerId="ADAL" clId="{AAB7DFD6-E1BF-4B70-BE6D-2A604B365D74}" dt="2022-09-01T12:10:17.136" v="103" actId="164"/>
          <ac:cxnSpMkLst>
            <pc:docMk/>
            <pc:sldMk cId="1565687127" sldId="325"/>
            <ac:cxnSpMk id="111" creationId="{299A60A1-7752-DE6F-418C-39892477D12B}"/>
          </ac:cxnSpMkLst>
        </pc:cxnChg>
        <pc:cxnChg chg="mod topLvl">
          <ac:chgData name="Marvin Tammen" userId="612ff464-ff03-46b5-8ce4-a52a77df64c9" providerId="ADAL" clId="{AAB7DFD6-E1BF-4B70-BE6D-2A604B365D74}" dt="2022-09-01T12:10:17.136" v="103" actId="164"/>
          <ac:cxnSpMkLst>
            <pc:docMk/>
            <pc:sldMk cId="1565687127" sldId="325"/>
            <ac:cxnSpMk id="113" creationId="{0AE9F149-2151-D903-5B8D-B3FE65BF4EC2}"/>
          </ac:cxnSpMkLst>
        </pc:cxnChg>
        <pc:cxnChg chg="mod">
          <ac:chgData name="Marvin Tammen" userId="612ff464-ff03-46b5-8ce4-a52a77df64c9" providerId="ADAL" clId="{AAB7DFD6-E1BF-4B70-BE6D-2A604B365D74}" dt="2022-09-01T12:08:59.094" v="62" actId="165"/>
          <ac:cxnSpMkLst>
            <pc:docMk/>
            <pc:sldMk cId="1565687127" sldId="325"/>
            <ac:cxnSpMk id="115" creationId="{406C643A-8AC6-79E5-E31F-654BE3CF3E79}"/>
          </ac:cxnSpMkLst>
        </pc:cxnChg>
        <pc:cxnChg chg="mod">
          <ac:chgData name="Marvin Tammen" userId="612ff464-ff03-46b5-8ce4-a52a77df64c9" providerId="ADAL" clId="{AAB7DFD6-E1BF-4B70-BE6D-2A604B365D74}" dt="2022-09-01T12:08:59.094" v="62" actId="165"/>
          <ac:cxnSpMkLst>
            <pc:docMk/>
            <pc:sldMk cId="1565687127" sldId="325"/>
            <ac:cxnSpMk id="116" creationId="{546D07C7-A003-E215-2A5C-3555ADA80899}"/>
          </ac:cxnSpMkLst>
        </pc:cxnChg>
        <pc:cxnChg chg="mod">
          <ac:chgData name="Marvin Tammen" userId="612ff464-ff03-46b5-8ce4-a52a77df64c9" providerId="ADAL" clId="{AAB7DFD6-E1BF-4B70-BE6D-2A604B365D74}" dt="2022-09-01T12:08:59.094" v="62" actId="165"/>
          <ac:cxnSpMkLst>
            <pc:docMk/>
            <pc:sldMk cId="1565687127" sldId="325"/>
            <ac:cxnSpMk id="119" creationId="{7906CE5C-F714-85F5-FBDA-DF61A29FAC56}"/>
          </ac:cxnSpMkLst>
        </pc:cxnChg>
        <pc:cxnChg chg="mod">
          <ac:chgData name="Marvin Tammen" userId="612ff464-ff03-46b5-8ce4-a52a77df64c9" providerId="ADAL" clId="{AAB7DFD6-E1BF-4B70-BE6D-2A604B365D74}" dt="2022-09-01T12:08:59.094" v="62" actId="165"/>
          <ac:cxnSpMkLst>
            <pc:docMk/>
            <pc:sldMk cId="1565687127" sldId="325"/>
            <ac:cxnSpMk id="120" creationId="{1BFD89FB-36FF-4AB7-5BA4-E5E6087C648F}"/>
          </ac:cxnSpMkLst>
        </pc:cxnChg>
        <pc:cxnChg chg="mod">
          <ac:chgData name="Marvin Tammen" userId="612ff464-ff03-46b5-8ce4-a52a77df64c9" providerId="ADAL" clId="{AAB7DFD6-E1BF-4B70-BE6D-2A604B365D74}" dt="2022-09-01T12:08:59.094" v="62" actId="165"/>
          <ac:cxnSpMkLst>
            <pc:docMk/>
            <pc:sldMk cId="1565687127" sldId="325"/>
            <ac:cxnSpMk id="125" creationId="{F49879E2-F27C-B505-F9E3-EAE14E68801A}"/>
          </ac:cxnSpMkLst>
        </pc:cxnChg>
        <pc:cxnChg chg="mod">
          <ac:chgData name="Marvin Tammen" userId="612ff464-ff03-46b5-8ce4-a52a77df64c9" providerId="ADAL" clId="{AAB7DFD6-E1BF-4B70-BE6D-2A604B365D74}" dt="2022-09-01T12:08:59.094" v="62" actId="165"/>
          <ac:cxnSpMkLst>
            <pc:docMk/>
            <pc:sldMk cId="1565687127" sldId="325"/>
            <ac:cxnSpMk id="127" creationId="{DD86368F-CD6F-8F20-B3D8-B0C016552825}"/>
          </ac:cxnSpMkLst>
        </pc:cxnChg>
        <pc:cxnChg chg="add del mod topLvl">
          <ac:chgData name="Marvin Tammen" userId="612ff464-ff03-46b5-8ce4-a52a77df64c9" providerId="ADAL" clId="{AAB7DFD6-E1BF-4B70-BE6D-2A604B365D74}" dt="2022-09-01T12:09:42.653" v="98" actId="478"/>
          <ac:cxnSpMkLst>
            <pc:docMk/>
            <pc:sldMk cId="1565687127" sldId="325"/>
            <ac:cxnSpMk id="133" creationId="{122CE75B-D304-D54E-8B11-F708319296A8}"/>
          </ac:cxnSpMkLst>
        </pc:cxnChg>
        <pc:cxnChg chg="add del mod topLvl">
          <ac:chgData name="Marvin Tammen" userId="612ff464-ff03-46b5-8ce4-a52a77df64c9" providerId="ADAL" clId="{AAB7DFD6-E1BF-4B70-BE6D-2A604B365D74}" dt="2022-09-01T12:09:08.321" v="64" actId="478"/>
          <ac:cxnSpMkLst>
            <pc:docMk/>
            <pc:sldMk cId="1565687127" sldId="325"/>
            <ac:cxnSpMk id="134" creationId="{2E724A94-77BD-CB22-CA3D-6E750477B705}"/>
          </ac:cxnSpMkLst>
        </pc:cxnChg>
        <pc:cxnChg chg="mod">
          <ac:chgData name="Marvin Tammen" userId="612ff464-ff03-46b5-8ce4-a52a77df64c9" providerId="ADAL" clId="{AAB7DFD6-E1BF-4B70-BE6D-2A604B365D74}" dt="2022-09-01T12:08:59.094" v="62" actId="165"/>
          <ac:cxnSpMkLst>
            <pc:docMk/>
            <pc:sldMk cId="1565687127" sldId="325"/>
            <ac:cxnSpMk id="137" creationId="{4E5C490B-F8C1-A444-DD99-44C240342BE1}"/>
          </ac:cxnSpMkLst>
        </pc:cxnChg>
        <pc:cxnChg chg="mod">
          <ac:chgData name="Marvin Tammen" userId="612ff464-ff03-46b5-8ce4-a52a77df64c9" providerId="ADAL" clId="{AAB7DFD6-E1BF-4B70-BE6D-2A604B365D74}" dt="2022-09-01T12:08:59.094" v="62" actId="165"/>
          <ac:cxnSpMkLst>
            <pc:docMk/>
            <pc:sldMk cId="1565687127" sldId="325"/>
            <ac:cxnSpMk id="138" creationId="{C00E8343-9823-1A30-2C70-83243AD9D07F}"/>
          </ac:cxnSpMkLst>
        </pc:cxnChg>
        <pc:cxnChg chg="mod">
          <ac:chgData name="Marvin Tammen" userId="612ff464-ff03-46b5-8ce4-a52a77df64c9" providerId="ADAL" clId="{AAB7DFD6-E1BF-4B70-BE6D-2A604B365D74}" dt="2022-09-01T12:08:59.094" v="62" actId="165"/>
          <ac:cxnSpMkLst>
            <pc:docMk/>
            <pc:sldMk cId="1565687127" sldId="325"/>
            <ac:cxnSpMk id="139" creationId="{3AA6BD1D-9C9D-4378-C291-0378A10DF339}"/>
          </ac:cxnSpMkLst>
        </pc:cxnChg>
        <pc:cxnChg chg="mod">
          <ac:chgData name="Marvin Tammen" userId="612ff464-ff03-46b5-8ce4-a52a77df64c9" providerId="ADAL" clId="{AAB7DFD6-E1BF-4B70-BE6D-2A604B365D74}" dt="2022-09-01T12:08:59.094" v="62" actId="165"/>
          <ac:cxnSpMkLst>
            <pc:docMk/>
            <pc:sldMk cId="1565687127" sldId="325"/>
            <ac:cxnSpMk id="140" creationId="{E300A96E-48A1-812B-75C4-CE0D3F923634}"/>
          </ac:cxnSpMkLst>
        </pc:cxnChg>
        <pc:cxnChg chg="mod">
          <ac:chgData name="Marvin Tammen" userId="612ff464-ff03-46b5-8ce4-a52a77df64c9" providerId="ADAL" clId="{AAB7DFD6-E1BF-4B70-BE6D-2A604B365D74}" dt="2022-09-01T12:08:59.094" v="62" actId="165"/>
          <ac:cxnSpMkLst>
            <pc:docMk/>
            <pc:sldMk cId="1565687127" sldId="325"/>
            <ac:cxnSpMk id="141" creationId="{83A94DAE-FA68-9F2C-30FA-B5B84C7A7229}"/>
          </ac:cxnSpMkLst>
        </pc:cxnChg>
        <pc:cxnChg chg="mod">
          <ac:chgData name="Marvin Tammen" userId="612ff464-ff03-46b5-8ce4-a52a77df64c9" providerId="ADAL" clId="{AAB7DFD6-E1BF-4B70-BE6D-2A604B365D74}" dt="2022-09-01T12:08:59.094" v="62" actId="165"/>
          <ac:cxnSpMkLst>
            <pc:docMk/>
            <pc:sldMk cId="1565687127" sldId="325"/>
            <ac:cxnSpMk id="147" creationId="{4965BF17-F837-CB4A-0A39-62F4BD0A90F1}"/>
          </ac:cxnSpMkLst>
        </pc:cxnChg>
        <pc:cxnChg chg="mod">
          <ac:chgData name="Marvin Tammen" userId="612ff464-ff03-46b5-8ce4-a52a77df64c9" providerId="ADAL" clId="{AAB7DFD6-E1BF-4B70-BE6D-2A604B365D74}" dt="2022-09-01T12:08:59.094" v="62" actId="165"/>
          <ac:cxnSpMkLst>
            <pc:docMk/>
            <pc:sldMk cId="1565687127" sldId="325"/>
            <ac:cxnSpMk id="148" creationId="{B095A71C-D6DB-CC11-275F-367D3D02394F}"/>
          </ac:cxnSpMkLst>
        </pc:cxnChg>
        <pc:cxnChg chg="add del mod">
          <ac:chgData name="Marvin Tammen" userId="612ff464-ff03-46b5-8ce4-a52a77df64c9" providerId="ADAL" clId="{AAB7DFD6-E1BF-4B70-BE6D-2A604B365D74}" dt="2022-09-01T12:13:21.657" v="232" actId="478"/>
          <ac:cxnSpMkLst>
            <pc:docMk/>
            <pc:sldMk cId="1565687127" sldId="325"/>
            <ac:cxnSpMk id="165" creationId="{2CA2D423-B74D-A777-83C4-3E353EC2D1F4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B90E7A-4DC5-453F-B557-86979EA1E843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6CADBD-6410-4D3B-B170-44981221C7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763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6CADBD-6410-4D3B-B170-44981221C7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68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F3AA6084-5A17-4DF0-99FA-9B12FE16AC92}"/>
              </a:ext>
            </a:extLst>
          </p:cNvPr>
          <p:cNvSpPr/>
          <p:nvPr/>
        </p:nvSpPr>
        <p:spPr>
          <a:xfrm>
            <a:off x="4770534" y="2024845"/>
            <a:ext cx="7421467" cy="4833157"/>
          </a:xfrm>
          <a:custGeom>
            <a:avLst/>
            <a:gdLst>
              <a:gd name="connsiteX0" fmla="*/ 7411942 w 7421467"/>
              <a:gd name="connsiteY0" fmla="*/ 0 h 4833157"/>
              <a:gd name="connsiteX1" fmla="*/ 7421467 w 7421467"/>
              <a:gd name="connsiteY1" fmla="*/ 241 h 4833157"/>
              <a:gd name="connsiteX2" fmla="*/ 7421467 w 7421467"/>
              <a:gd name="connsiteY2" fmla="*/ 4833157 h 4833157"/>
              <a:gd name="connsiteX3" fmla="*/ 0 w 7421467"/>
              <a:gd name="connsiteY3" fmla="*/ 4833157 h 4833157"/>
              <a:gd name="connsiteX4" fmla="*/ 110690 w 7421467"/>
              <a:gd name="connsiteY4" fmla="*/ 4588316 h 4833157"/>
              <a:gd name="connsiteX5" fmla="*/ 7411942 w 7421467"/>
              <a:gd name="connsiteY5" fmla="*/ 0 h 4833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21467" h="4833157">
                <a:moveTo>
                  <a:pt x="7411942" y="0"/>
                </a:moveTo>
                <a:lnTo>
                  <a:pt x="7421467" y="241"/>
                </a:lnTo>
                <a:lnTo>
                  <a:pt x="7421467" y="4833157"/>
                </a:lnTo>
                <a:lnTo>
                  <a:pt x="0" y="4833157"/>
                </a:lnTo>
                <a:lnTo>
                  <a:pt x="110690" y="4588316"/>
                </a:lnTo>
                <a:cubicBezTo>
                  <a:pt x="1418845" y="1873453"/>
                  <a:pt x="4196610" y="0"/>
                  <a:pt x="741194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10000"/>
              </a:lnSpc>
            </a:pPr>
            <a:endParaRPr lang="de-DE" sz="1700" spc="30" err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3373" y="2295098"/>
            <a:ext cx="7992888" cy="1469814"/>
          </a:xfrm>
        </p:spPr>
        <p:txBody>
          <a:bodyPr anchor="t"/>
          <a:lstStyle>
            <a:lvl1pPr algn="l">
              <a:spcBef>
                <a:spcPts val="0"/>
              </a:spcBef>
              <a:spcAft>
                <a:spcPts val="0"/>
              </a:spcAft>
              <a:defRPr sz="4400" spc="8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3373" y="3915278"/>
            <a:ext cx="6433129" cy="929754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5F13FFA-4861-486F-A58D-D9EB08D64F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3374" y="5013177"/>
            <a:ext cx="4968550" cy="115267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BD6141A-43A8-45D6-B5D6-DB3F5A2427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02" y="466757"/>
            <a:ext cx="1772132" cy="1150111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A77EAE00-C151-7EC7-535D-AC180EF7F705}"/>
              </a:ext>
            </a:extLst>
          </p:cNvPr>
          <p:cNvSpPr txBox="1"/>
          <p:nvPr userDrawn="1"/>
        </p:nvSpPr>
        <p:spPr>
          <a:xfrm>
            <a:off x="136136" y="1563873"/>
            <a:ext cx="2254463" cy="310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400" spc="30">
                <a:solidFill>
                  <a:schemeClr val="bg1"/>
                </a:solidFill>
              </a:rPr>
              <a:t>Signal Processing Group</a:t>
            </a:r>
          </a:p>
        </p:txBody>
      </p:sp>
    </p:spTree>
    <p:extLst>
      <p:ext uri="{BB962C8B-B14F-4D97-AF65-F5344CB8AC3E}">
        <p14:creationId xmlns:p14="http://schemas.microsoft.com/office/powerpoint/2010/main" val="2738054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4545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mit Bil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DBC08468-0CA3-47F9-BB7C-6D01CE3C799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70535" y="2024846"/>
            <a:ext cx="7421466" cy="4833155"/>
          </a:xfrm>
          <a:custGeom>
            <a:avLst/>
            <a:gdLst>
              <a:gd name="connsiteX0" fmla="*/ 7411941 w 7421466"/>
              <a:gd name="connsiteY0" fmla="*/ 0 h 4833155"/>
              <a:gd name="connsiteX1" fmla="*/ 7421466 w 7421466"/>
              <a:gd name="connsiteY1" fmla="*/ 241 h 4833155"/>
              <a:gd name="connsiteX2" fmla="*/ 7421466 w 7421466"/>
              <a:gd name="connsiteY2" fmla="*/ 4833155 h 4833155"/>
              <a:gd name="connsiteX3" fmla="*/ 0 w 7421466"/>
              <a:gd name="connsiteY3" fmla="*/ 4833155 h 4833155"/>
              <a:gd name="connsiteX4" fmla="*/ 110689 w 7421466"/>
              <a:gd name="connsiteY4" fmla="*/ 4588316 h 4833155"/>
              <a:gd name="connsiteX5" fmla="*/ 7411941 w 7421466"/>
              <a:gd name="connsiteY5" fmla="*/ 0 h 4833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21466" h="4833155">
                <a:moveTo>
                  <a:pt x="7411941" y="0"/>
                </a:moveTo>
                <a:lnTo>
                  <a:pt x="7421466" y="241"/>
                </a:lnTo>
                <a:lnTo>
                  <a:pt x="7421466" y="4833155"/>
                </a:lnTo>
                <a:lnTo>
                  <a:pt x="0" y="4833155"/>
                </a:lnTo>
                <a:lnTo>
                  <a:pt x="110689" y="4588316"/>
                </a:lnTo>
                <a:cubicBezTo>
                  <a:pt x="1418844" y="1873453"/>
                  <a:pt x="4196609" y="0"/>
                  <a:pt x="741194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3373" y="2295098"/>
            <a:ext cx="7992888" cy="1469814"/>
          </a:xfrm>
        </p:spPr>
        <p:txBody>
          <a:bodyPr anchor="t"/>
          <a:lstStyle>
            <a:lvl1pPr algn="l">
              <a:spcBef>
                <a:spcPts val="0"/>
              </a:spcBef>
              <a:spcAft>
                <a:spcPts val="0"/>
              </a:spcAft>
              <a:defRPr sz="4400" spc="8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3373" y="3915278"/>
            <a:ext cx="6433129" cy="929754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5F13FFA-4861-486F-A58D-D9EB08D64F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3374" y="5013177"/>
            <a:ext cx="4968550" cy="115267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BD6141A-43A8-45D6-B5D6-DB3F5A2427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02" y="466757"/>
            <a:ext cx="1772132" cy="1150111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00767FDD-45A7-905E-1753-AE8384C0C54B}"/>
              </a:ext>
            </a:extLst>
          </p:cNvPr>
          <p:cNvSpPr txBox="1"/>
          <p:nvPr userDrawn="1"/>
        </p:nvSpPr>
        <p:spPr>
          <a:xfrm>
            <a:off x="136136" y="1563873"/>
            <a:ext cx="2254463" cy="310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400" spc="30">
                <a:solidFill>
                  <a:schemeClr val="bg1"/>
                </a:solidFill>
              </a:rPr>
              <a:t>Signal Processing Group</a:t>
            </a:r>
          </a:p>
        </p:txBody>
      </p:sp>
    </p:spTree>
    <p:extLst>
      <p:ext uri="{BB962C8B-B14F-4D97-AF65-F5344CB8AC3E}">
        <p14:creationId xmlns:p14="http://schemas.microsoft.com/office/powerpoint/2010/main" val="1200822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750" y="1268760"/>
            <a:ext cx="8604250" cy="1476164"/>
          </a:xfrm>
        </p:spPr>
        <p:txBody>
          <a:bodyPr/>
          <a:lstStyle>
            <a:lvl1pPr>
              <a:defRPr sz="4400" spc="80" baseline="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60CC760-EBF5-4E69-B01B-A0CE7B6B93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63750" y="2881610"/>
            <a:ext cx="8604250" cy="1231466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82957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trenner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751" y="812824"/>
            <a:ext cx="8604250" cy="558010"/>
          </a:xfrm>
        </p:spPr>
        <p:txBody>
          <a:bodyPr/>
          <a:lstStyle>
            <a:lvl1pPr>
              <a:defRPr sz="34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Bildplatzhalter 7">
            <a:extLst>
              <a:ext uri="{FF2B5EF4-FFF2-40B4-BE49-F238E27FC236}">
                <a16:creationId xmlns:a16="http://schemas.microsoft.com/office/drawing/2014/main" id="{AAA3DF5A-AAAE-4747-B95D-44DDC7CBEB3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063750" y="1484784"/>
            <a:ext cx="10128251" cy="4176464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731981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5425" indent="-225425">
              <a:lnSpc>
                <a:spcPct val="100000"/>
              </a:lnSpc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/>
            </a:lvl1pPr>
            <a:lvl2pPr marL="628650" indent="-177800">
              <a:lnSpc>
                <a:spcPct val="100000"/>
              </a:lnSpc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lvl2pPr>
            <a:lvl3pPr marL="1079500" indent="-184150">
              <a:lnSpc>
                <a:spcPct val="100000"/>
              </a:lnSpc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lvl3pPr>
            <a:lvl4pPr marL="1524000" indent="-177800">
              <a:lnSpc>
                <a:spcPct val="100000"/>
              </a:lnSpc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lvl4pPr>
            <a:lvl5pPr marL="1974850" indent="-177800">
              <a:lnSpc>
                <a:spcPct val="100000"/>
              </a:lnSpc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811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63750" y="1557338"/>
            <a:ext cx="4104000" cy="4608513"/>
          </a:xfrm>
        </p:spPr>
        <p:txBody>
          <a:bodyPr/>
          <a:lstStyle>
            <a:lvl1pPr marL="225425" indent="-225425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§"/>
              <a:defRPr/>
            </a:lvl1pPr>
            <a:lvl2pPr marL="628650" indent="-1778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/>
            </a:lvl2pPr>
            <a:lvl3pPr marL="1079500" indent="-1841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/>
            </a:lvl3pPr>
            <a:lvl4pPr marL="1524000" indent="-1778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/>
            </a:lvl4pPr>
            <a:lvl5pPr marL="1974850" indent="-1778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4052" y="1557338"/>
            <a:ext cx="4103949" cy="4608513"/>
          </a:xfrm>
        </p:spPr>
        <p:txBody>
          <a:bodyPr/>
          <a:lstStyle>
            <a:lvl1pPr marL="225425" indent="-225425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§"/>
              <a:defRPr spc="30" baseline="0"/>
            </a:lvl1pPr>
            <a:lvl2pPr marL="628650" indent="-1778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 spc="30" baseline="0"/>
            </a:lvl2pPr>
            <a:lvl3pPr marL="1079500" indent="-1841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 spc="30" baseline="0"/>
            </a:lvl3pPr>
            <a:lvl4pPr marL="1524000" indent="-1778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 spc="30" baseline="0"/>
            </a:lvl4pPr>
            <a:lvl5pPr marL="1974850" indent="-1778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 spc="30" baseline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492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Inhalt und Bild (bre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63750" y="1557338"/>
            <a:ext cx="4284278" cy="4608513"/>
          </a:xfrm>
        </p:spPr>
        <p:txBody>
          <a:bodyPr/>
          <a:lstStyle>
            <a:lvl1pPr marL="225425" indent="-225425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§"/>
              <a:defRPr/>
            </a:lvl1pPr>
            <a:lvl2pPr marL="628650" indent="-1778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/>
            </a:lvl2pPr>
            <a:lvl3pPr marL="1079500" indent="-1841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/>
            </a:lvl3pPr>
            <a:lvl4pPr marL="1524000" indent="-1778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/>
            </a:lvl4pPr>
            <a:lvl5pPr marL="1974850" indent="-1778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Bildplatzhalter 7">
            <a:extLst>
              <a:ext uri="{FF2B5EF4-FFF2-40B4-BE49-F238E27FC236}">
                <a16:creationId xmlns:a16="http://schemas.microsoft.com/office/drawing/2014/main" id="{5CA90898-2F68-4C13-9E2E-E02AF4DD76F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00057" y="1557336"/>
            <a:ext cx="5591944" cy="3707868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674637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63750" y="1557338"/>
            <a:ext cx="5832450" cy="4608513"/>
          </a:xfrm>
        </p:spPr>
        <p:txBody>
          <a:bodyPr/>
          <a:lstStyle>
            <a:lvl1pPr marL="225425" indent="-225425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§"/>
              <a:defRPr/>
            </a:lvl1pPr>
            <a:lvl2pPr marL="628650" indent="-1778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/>
            </a:lvl2pPr>
            <a:lvl3pPr marL="1079500" indent="-1841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/>
            </a:lvl3pPr>
            <a:lvl4pPr marL="1524000" indent="-1778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/>
            </a:lvl4pPr>
            <a:lvl5pPr marL="1974850" indent="-1778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8448A72F-7758-4846-BF2E-9F2F2C0FDEA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220236" y="0"/>
            <a:ext cx="3971764" cy="6021288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BB88B8F-7465-465A-92A9-85A1AB072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2921" y="938374"/>
            <a:ext cx="5832450" cy="438398"/>
          </a:xfrm>
        </p:spPr>
        <p:txBody>
          <a:bodyPr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42726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300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C9E07F4F-6376-4EE4-AB3E-76EA17C18ECD}"/>
              </a:ext>
            </a:extLst>
          </p:cNvPr>
          <p:cNvSpPr/>
          <p:nvPr/>
        </p:nvSpPr>
        <p:spPr>
          <a:xfrm>
            <a:off x="0" y="0"/>
            <a:ext cx="145097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de-DE" sz="1700" spc="30"/>
          </a:p>
        </p:txBody>
      </p:sp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172AF8F0-8DAD-4538-BC1D-E3B87187CF41}"/>
              </a:ext>
            </a:extLst>
          </p:cNvPr>
          <p:cNvSpPr/>
          <p:nvPr/>
        </p:nvSpPr>
        <p:spPr>
          <a:xfrm>
            <a:off x="0" y="2977768"/>
            <a:ext cx="1450975" cy="3880232"/>
          </a:xfrm>
          <a:custGeom>
            <a:avLst/>
            <a:gdLst>
              <a:gd name="connsiteX0" fmla="*/ 1450975 w 1450975"/>
              <a:gd name="connsiteY0" fmla="*/ 0 h 3880232"/>
              <a:gd name="connsiteX1" fmla="*/ 1450975 w 1450975"/>
              <a:gd name="connsiteY1" fmla="*/ 3880232 h 3880232"/>
              <a:gd name="connsiteX2" fmla="*/ 0 w 1450975"/>
              <a:gd name="connsiteY2" fmla="*/ 3880232 h 3880232"/>
              <a:gd name="connsiteX3" fmla="*/ 0 w 1450975"/>
              <a:gd name="connsiteY3" fmla="*/ 982332 h 3880232"/>
              <a:gd name="connsiteX4" fmla="*/ 80748 w 1450975"/>
              <a:gd name="connsiteY4" fmla="*/ 912387 h 3880232"/>
              <a:gd name="connsiteX5" fmla="*/ 1372159 w 1450975"/>
              <a:gd name="connsiteY5" fmla="*/ 40367 h 3880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0975" h="3880232">
                <a:moveTo>
                  <a:pt x="1450975" y="0"/>
                </a:moveTo>
                <a:lnTo>
                  <a:pt x="1450975" y="3880232"/>
                </a:lnTo>
                <a:lnTo>
                  <a:pt x="0" y="3880232"/>
                </a:lnTo>
                <a:lnTo>
                  <a:pt x="0" y="982332"/>
                </a:lnTo>
                <a:lnTo>
                  <a:pt x="80748" y="912387"/>
                </a:lnTo>
                <a:cubicBezTo>
                  <a:pt x="480793" y="582240"/>
                  <a:pt x="913073" y="289757"/>
                  <a:pt x="1372159" y="4036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10000"/>
              </a:lnSpc>
            </a:pPr>
            <a:endParaRPr lang="de-DE" sz="1700" spc="30" err="1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62921" y="938374"/>
            <a:ext cx="8605080" cy="4383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3750" y="1557338"/>
            <a:ext cx="8604251" cy="46085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A40C3931-080E-49C4-BBA5-6BE341C11BF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94" y="299033"/>
            <a:ext cx="911476" cy="591546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54882A1F-FDFA-44E4-A6A5-D4409B0CF1B2}"/>
              </a:ext>
            </a:extLst>
          </p:cNvPr>
          <p:cNvSpPr txBox="1"/>
          <p:nvPr userDrawn="1"/>
        </p:nvSpPr>
        <p:spPr>
          <a:xfrm>
            <a:off x="78628" y="885100"/>
            <a:ext cx="1263808" cy="201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700" spc="30">
                <a:solidFill>
                  <a:schemeClr val="bg1"/>
                </a:solidFill>
              </a:rPr>
              <a:t>Signal Processing Group</a:t>
            </a:r>
          </a:p>
        </p:txBody>
      </p:sp>
    </p:spTree>
    <p:extLst>
      <p:ext uri="{BB962C8B-B14F-4D97-AF65-F5344CB8AC3E}">
        <p14:creationId xmlns:p14="http://schemas.microsoft.com/office/powerpoint/2010/main" val="2587547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0" r:id="rId3"/>
    <p:sldLayoutId id="2147483669" r:id="rId4"/>
    <p:sldLayoutId id="2147483662" r:id="rId5"/>
    <p:sldLayoutId id="2147483664" r:id="rId6"/>
    <p:sldLayoutId id="2147483672" r:id="rId7"/>
    <p:sldLayoutId id="2147483668" r:id="rId8"/>
    <p:sldLayoutId id="2147483666" r:id="rId9"/>
    <p:sldLayoutId id="2147483667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 spc="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5425" indent="-225425" algn="l" defTabSz="914400" rtl="0" eaLnBrk="1" latinLnBrk="0" hangingPunct="1">
        <a:lnSpc>
          <a:spcPct val="110000"/>
        </a:lnSpc>
        <a:spcBef>
          <a:spcPts val="0"/>
        </a:spcBef>
        <a:spcAft>
          <a:spcPts val="1800"/>
        </a:spcAft>
        <a:buFont typeface="Arial" panose="020B0604020202020204" pitchFamily="34" charset="0"/>
        <a:buChar char="‒"/>
        <a:defRPr sz="18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77800" algn="l" defTabSz="914400" rtl="0" eaLnBrk="1" latinLnBrk="0" hangingPunct="1">
        <a:lnSpc>
          <a:spcPct val="110000"/>
        </a:lnSpc>
        <a:spcBef>
          <a:spcPts val="0"/>
        </a:spcBef>
        <a:spcAft>
          <a:spcPts val="1800"/>
        </a:spcAft>
        <a:buFont typeface="Arial" panose="020B0604020202020204" pitchFamily="34" charset="0"/>
        <a:buChar char="‒"/>
        <a:defRPr sz="18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079500" indent="-184150" algn="l" defTabSz="914400" rtl="0" eaLnBrk="1" latinLnBrk="0" hangingPunct="1">
        <a:lnSpc>
          <a:spcPct val="110000"/>
        </a:lnSpc>
        <a:spcBef>
          <a:spcPts val="0"/>
        </a:spcBef>
        <a:spcAft>
          <a:spcPts val="1800"/>
        </a:spcAft>
        <a:buFont typeface="Arial" panose="020B0604020202020204" pitchFamily="34" charset="0"/>
        <a:buChar char="‒"/>
        <a:defRPr sz="18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524000" indent="-177800" algn="l" defTabSz="914400" rtl="0" eaLnBrk="1" latinLnBrk="0" hangingPunct="1">
        <a:lnSpc>
          <a:spcPct val="110000"/>
        </a:lnSpc>
        <a:spcBef>
          <a:spcPts val="0"/>
        </a:spcBef>
        <a:spcAft>
          <a:spcPts val="1800"/>
        </a:spcAft>
        <a:buFont typeface="Arial" panose="020B0604020202020204" pitchFamily="34" charset="0"/>
        <a:buChar char="‒"/>
        <a:defRPr sz="18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1974850" indent="-177800" algn="l" defTabSz="628650" rtl="0" eaLnBrk="1" latinLnBrk="0" hangingPunct="1">
        <a:lnSpc>
          <a:spcPct val="110000"/>
        </a:lnSpc>
        <a:spcBef>
          <a:spcPts val="0"/>
        </a:spcBef>
        <a:spcAft>
          <a:spcPts val="1800"/>
        </a:spcAft>
        <a:buFont typeface="Arial" panose="020B0604020202020204" pitchFamily="34" charset="0"/>
        <a:buChar char="‒"/>
        <a:defRPr sz="18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300">
          <p15:clr>
            <a:srgbClr val="F26B43"/>
          </p15:clr>
        </p15:guide>
        <p15:guide id="2" pos="6720">
          <p15:clr>
            <a:srgbClr val="F26B43"/>
          </p15:clr>
        </p15:guide>
        <p15:guide id="3" orient="horz" pos="981">
          <p15:clr>
            <a:srgbClr val="F26B43"/>
          </p15:clr>
        </p15:guide>
        <p15:guide id="4" orient="horz" pos="3884">
          <p15:clr>
            <a:srgbClr val="F26B43"/>
          </p15:clr>
        </p15:guide>
        <p15:guide id="5" pos="91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3" Type="http://schemas.microsoft.com/office/2007/relationships/media" Target="../media/media7.wav"/><Relationship Id="rId18" Type="http://schemas.openxmlformats.org/officeDocument/2006/relationships/audio" Target="../media/media9.wav"/><Relationship Id="rId26" Type="http://schemas.openxmlformats.org/officeDocument/2006/relationships/image" Target="../media/image5.png"/><Relationship Id="rId3" Type="http://schemas.microsoft.com/office/2007/relationships/media" Target="../media/media2.wav"/><Relationship Id="rId21" Type="http://schemas.openxmlformats.org/officeDocument/2006/relationships/slideLayout" Target="../slideLayouts/slideLayout5.xml"/><Relationship Id="rId34" Type="http://schemas.openxmlformats.org/officeDocument/2006/relationships/image" Target="../media/image13.png"/><Relationship Id="rId7" Type="http://schemas.microsoft.com/office/2007/relationships/media" Target="../media/media4.wav"/><Relationship Id="rId12" Type="http://schemas.openxmlformats.org/officeDocument/2006/relationships/audio" Target="../media/media6.wav"/><Relationship Id="rId17" Type="http://schemas.microsoft.com/office/2007/relationships/media" Target="../media/media9.wav"/><Relationship Id="rId25" Type="http://schemas.openxmlformats.org/officeDocument/2006/relationships/image" Target="../media/image4.png"/><Relationship Id="rId33" Type="http://schemas.openxmlformats.org/officeDocument/2006/relationships/image" Target="../media/image12.png"/><Relationship Id="rId2" Type="http://schemas.openxmlformats.org/officeDocument/2006/relationships/audio" Target="../media/media1.wav"/><Relationship Id="rId16" Type="http://schemas.openxmlformats.org/officeDocument/2006/relationships/audio" Target="../media/media8.wav"/><Relationship Id="rId20" Type="http://schemas.openxmlformats.org/officeDocument/2006/relationships/audio" Target="../media/media10.wav"/><Relationship Id="rId29" Type="http://schemas.openxmlformats.org/officeDocument/2006/relationships/image" Target="../media/image8.png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microsoft.com/office/2007/relationships/media" Target="../media/media6.wav"/><Relationship Id="rId24" Type="http://schemas.openxmlformats.org/officeDocument/2006/relationships/image" Target="../media/image3.png"/><Relationship Id="rId32" Type="http://schemas.openxmlformats.org/officeDocument/2006/relationships/image" Target="../media/image11.png"/><Relationship Id="rId5" Type="http://schemas.microsoft.com/office/2007/relationships/media" Target="../media/media3.wav"/><Relationship Id="rId15" Type="http://schemas.microsoft.com/office/2007/relationships/media" Target="../media/media8.wav"/><Relationship Id="rId23" Type="http://schemas.openxmlformats.org/officeDocument/2006/relationships/image" Target="../media/image2.png"/><Relationship Id="rId28" Type="http://schemas.openxmlformats.org/officeDocument/2006/relationships/image" Target="../media/image7.png"/><Relationship Id="rId10" Type="http://schemas.openxmlformats.org/officeDocument/2006/relationships/audio" Target="../media/media5.wav"/><Relationship Id="rId19" Type="http://schemas.microsoft.com/office/2007/relationships/media" Target="../media/media10.wav"/><Relationship Id="rId31" Type="http://schemas.openxmlformats.org/officeDocument/2006/relationships/image" Target="../media/image10.png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audio" Target="../media/media7.wav"/><Relationship Id="rId22" Type="http://schemas.openxmlformats.org/officeDocument/2006/relationships/notesSlide" Target="../notesSlides/notesSlide1.xml"/><Relationship Id="rId27" Type="http://schemas.openxmlformats.org/officeDocument/2006/relationships/image" Target="../media/image6.png"/><Relationship Id="rId30" Type="http://schemas.openxmlformats.org/officeDocument/2006/relationships/image" Target="../media/image9.png"/><Relationship Id="rId8" Type="http://schemas.openxmlformats.org/officeDocument/2006/relationships/audio" Target="../media/media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B41D08-F771-4954-87F6-4D8C24983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2921" y="116632"/>
            <a:ext cx="8605080" cy="438398"/>
          </a:xfrm>
        </p:spPr>
        <p:txBody>
          <a:bodyPr/>
          <a:lstStyle/>
          <a:p>
            <a:r>
              <a:rPr lang="de-DE"/>
              <a:t>Audio Demos (Poster Marvin Tammen)</a:t>
            </a:r>
            <a:endParaRPr lang="en-US"/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0D70BEA3-49EA-4CB4-97B9-FB6D2A7A2E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0087582"/>
              </p:ext>
            </p:extLst>
          </p:nvPr>
        </p:nvGraphicFramePr>
        <p:xfrm>
          <a:off x="2063750" y="568871"/>
          <a:ext cx="7992690" cy="3303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6828">
                  <a:extLst>
                    <a:ext uri="{9D8B030D-6E8A-4147-A177-3AD203B41FA5}">
                      <a16:colId xmlns:a16="http://schemas.microsoft.com/office/drawing/2014/main" val="4038772925"/>
                    </a:ext>
                  </a:extLst>
                </a:gridCol>
                <a:gridCol w="1963654">
                  <a:extLst>
                    <a:ext uri="{9D8B030D-6E8A-4147-A177-3AD203B41FA5}">
                      <a16:colId xmlns:a16="http://schemas.microsoft.com/office/drawing/2014/main" val="2778729804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24737529"/>
                    </a:ext>
                  </a:extLst>
                </a:gridCol>
              </a:tblGrid>
              <a:tr h="5059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err="1"/>
                        <a:t>bagpipe</a:t>
                      </a:r>
                      <a:r>
                        <a:rPr lang="de-DE" dirty="0"/>
                        <a:t> @ 3dB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err="1"/>
                        <a:t>train</a:t>
                      </a:r>
                      <a:r>
                        <a:rPr lang="de-DE"/>
                        <a:t> @ -2dB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7754595"/>
                  </a:ext>
                </a:extLst>
              </a:tr>
              <a:tr h="505913">
                <a:tc>
                  <a:txBody>
                    <a:bodyPr/>
                    <a:lstStyle/>
                    <a:p>
                      <a:r>
                        <a:rPr lang="de-DE"/>
                        <a:t>clean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934489"/>
                  </a:ext>
                </a:extLst>
              </a:tr>
              <a:tr h="505913">
                <a:tc>
                  <a:txBody>
                    <a:bodyPr/>
                    <a:lstStyle/>
                    <a:p>
                      <a:r>
                        <a:rPr lang="de-DE" err="1"/>
                        <a:t>noisy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5880469"/>
                  </a:ext>
                </a:extLst>
              </a:tr>
              <a:tr h="505913">
                <a:tc>
                  <a:txBody>
                    <a:bodyPr/>
                    <a:lstStyle/>
                    <a:p>
                      <a:r>
                        <a:rPr lang="de-DE"/>
                        <a:t>binaural single-frame filter, no structure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3442771"/>
                  </a:ext>
                </a:extLst>
              </a:tr>
              <a:tr h="5059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/>
                        <a:t>binaural multi-frame filter, no structure</a:t>
                      </a:r>
                      <a:endParaRPr lang="en-US"/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702725"/>
                  </a:ext>
                </a:extLst>
              </a:tr>
              <a:tr h="5059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/>
                        <a:t>binaural multi-frame filter,</a:t>
                      </a:r>
                      <a:br>
                        <a:rPr lang="de-DE"/>
                      </a:br>
                      <a:r>
                        <a:rPr lang="de-DE"/>
                        <a:t>multi-frame MVDR filter 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6009318"/>
                  </a:ext>
                </a:extLst>
              </a:tr>
            </a:tbl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42EAC4F9-9C53-31FD-859A-9B224636B9E6}"/>
              </a:ext>
            </a:extLst>
          </p:cNvPr>
          <p:cNvSpPr txBox="1"/>
          <p:nvPr/>
        </p:nvSpPr>
        <p:spPr>
          <a:xfrm>
            <a:off x="10056440" y="612326"/>
            <a:ext cx="1880002" cy="686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 algn="l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200" spc="30"/>
              <a:t>binaural hearing aids</a:t>
            </a:r>
            <a:br>
              <a:rPr lang="en-US" sz="1200" spc="30"/>
            </a:br>
            <a:r>
              <a:rPr lang="en-US" sz="1200" spc="30"/>
              <a:t>(1 mic each)</a:t>
            </a:r>
          </a:p>
          <a:p>
            <a:pPr marL="171450" indent="-171450" algn="l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200" spc="30"/>
              <a:t>minimum gain: -20dB</a:t>
            </a:r>
          </a:p>
        </p:txBody>
      </p:sp>
      <p:grpSp>
        <p:nvGrpSpPr>
          <p:cNvPr id="161" name="Gruppieren 160">
            <a:extLst>
              <a:ext uri="{FF2B5EF4-FFF2-40B4-BE49-F238E27FC236}">
                <a16:creationId xmlns:a16="http://schemas.microsoft.com/office/drawing/2014/main" id="{FE122D2F-45BF-811A-0E03-CBB6799AD7E6}"/>
              </a:ext>
            </a:extLst>
          </p:cNvPr>
          <p:cNvGrpSpPr/>
          <p:nvPr/>
        </p:nvGrpSpPr>
        <p:grpSpPr>
          <a:xfrm>
            <a:off x="8703181" y="3929672"/>
            <a:ext cx="2157889" cy="1022879"/>
            <a:chOff x="9263857" y="4738804"/>
            <a:chExt cx="2157889" cy="1022879"/>
          </a:xfrm>
        </p:grpSpPr>
        <p:sp>
          <p:nvSpPr>
            <p:cNvPr id="131" name="Rechteck 130">
              <a:extLst>
                <a:ext uri="{FF2B5EF4-FFF2-40B4-BE49-F238E27FC236}">
                  <a16:creationId xmlns:a16="http://schemas.microsoft.com/office/drawing/2014/main" id="{ED801161-E498-D2E2-C5AA-6AB4E07C5E03}"/>
                </a:ext>
              </a:extLst>
            </p:cNvPr>
            <p:cNvSpPr/>
            <p:nvPr/>
          </p:nvSpPr>
          <p:spPr>
            <a:xfrm>
              <a:off x="9346390" y="4738804"/>
              <a:ext cx="2002723" cy="1022879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180000" rIns="180000" rtlCol="0" anchor="t"/>
            <a:lstStyle/>
            <a:p>
              <a:r>
                <a:rPr lang="de-DE" sz="900" b="1" dirty="0" err="1">
                  <a:solidFill>
                    <a:schemeClr val="accent1"/>
                  </a:solidFill>
                  <a:latin typeface="Arial Narrow" panose="020B0606020202030204" pitchFamily="34" charset="0"/>
                  <a:cs typeface="Times New Roman" pitchFamily="18" charset="0"/>
                </a:rPr>
                <a:t>baseline</a:t>
              </a:r>
              <a:r>
                <a:rPr lang="de-DE" sz="900" b="1" dirty="0">
                  <a:solidFill>
                    <a:schemeClr val="accent1"/>
                  </a:solidFill>
                  <a:latin typeface="Arial Narrow" panose="020B0606020202030204" pitchFamily="34" charset="0"/>
                  <a:cs typeface="Times New Roman" pitchFamily="18" charset="0"/>
                </a:rPr>
                <a:t>:</a:t>
              </a:r>
              <a:br>
                <a:rPr lang="de-DE" sz="900" b="1" dirty="0">
                  <a:solidFill>
                    <a:schemeClr val="accent1"/>
                  </a:solidFill>
                  <a:latin typeface="Arial Narrow" panose="020B0606020202030204" pitchFamily="34" charset="0"/>
                  <a:cs typeface="Times New Roman" pitchFamily="18" charset="0"/>
                </a:rPr>
              </a:br>
              <a:r>
                <a:rPr lang="de-DE" sz="900" b="1" dirty="0" err="1">
                  <a:solidFill>
                    <a:schemeClr val="tx1"/>
                  </a:solidFill>
                  <a:latin typeface="Arial Narrow" panose="020B0606020202030204" pitchFamily="34" charset="0"/>
                  <a:cs typeface="Times New Roman" pitchFamily="18" charset="0"/>
                </a:rPr>
                <a:t>no</a:t>
              </a:r>
              <a:r>
                <a:rPr lang="de-DE" sz="900" b="1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itchFamily="18" charset="0"/>
                </a:rPr>
                <a:t> </a:t>
              </a:r>
              <a:r>
                <a:rPr lang="de-DE" sz="900" b="1" dirty="0" err="1">
                  <a:solidFill>
                    <a:schemeClr val="tx1"/>
                  </a:solidFill>
                  <a:latin typeface="Arial Narrow" panose="020B0606020202030204" pitchFamily="34" charset="0"/>
                  <a:cs typeface="Times New Roman" pitchFamily="18" charset="0"/>
                </a:rPr>
                <a:t>imposed</a:t>
              </a:r>
              <a:r>
                <a:rPr lang="de-DE" sz="900" b="1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itchFamily="18" charset="0"/>
                </a:rPr>
                <a:t> </a:t>
              </a:r>
              <a:r>
                <a:rPr lang="de-DE" sz="900" b="1" dirty="0" err="1">
                  <a:solidFill>
                    <a:schemeClr val="tx1"/>
                  </a:solidFill>
                  <a:latin typeface="Arial Narrow" panose="020B0606020202030204" pitchFamily="34" charset="0"/>
                  <a:cs typeface="Times New Roman" pitchFamily="18" charset="0"/>
                </a:rPr>
                <a:t>filter</a:t>
              </a:r>
              <a:r>
                <a:rPr lang="de-DE" sz="900" b="1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itchFamily="18" charset="0"/>
                </a:rPr>
                <a:t> </a:t>
              </a:r>
              <a:r>
                <a:rPr lang="de-DE" sz="900" b="1" err="1">
                  <a:solidFill>
                    <a:schemeClr val="tx1"/>
                  </a:solidFill>
                  <a:latin typeface="Arial Narrow" panose="020B0606020202030204" pitchFamily="34" charset="0"/>
                  <a:cs typeface="Times New Roman" pitchFamily="18" charset="0"/>
                </a:rPr>
                <a:t>structure</a:t>
              </a:r>
              <a:endParaRPr lang="en-US" sz="9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itchFamily="18" charset="0"/>
              </a:endParaRPr>
            </a:p>
          </p:txBody>
        </p:sp>
        <p:grpSp>
          <p:nvGrpSpPr>
            <p:cNvPr id="145" name="Gruppieren 144">
              <a:extLst>
                <a:ext uri="{FF2B5EF4-FFF2-40B4-BE49-F238E27FC236}">
                  <a16:creationId xmlns:a16="http://schemas.microsoft.com/office/drawing/2014/main" id="{9741122B-F0E8-FCB3-EC03-9D5F024C3B2E}"/>
                </a:ext>
              </a:extLst>
            </p:cNvPr>
            <p:cNvGrpSpPr/>
            <p:nvPr/>
          </p:nvGrpSpPr>
          <p:grpSpPr>
            <a:xfrm>
              <a:off x="9263857" y="5115166"/>
              <a:ext cx="2157889" cy="545644"/>
              <a:chOff x="14692873" y="19283124"/>
              <a:chExt cx="5338920" cy="1350000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46" name="Rechteck 145">
                    <a:extLst>
                      <a:ext uri="{FF2B5EF4-FFF2-40B4-BE49-F238E27FC236}">
                        <a16:creationId xmlns:a16="http://schemas.microsoft.com/office/drawing/2014/main" id="{67483BF2-12FD-9316-898E-2463102E0463}"/>
                      </a:ext>
                    </a:extLst>
                  </p:cNvPr>
                  <p:cNvSpPr/>
                  <p:nvPr/>
                </p:nvSpPr>
                <p:spPr>
                  <a:xfrm>
                    <a:off x="15745987" y="19283124"/>
                    <a:ext cx="3453428" cy="135000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110000"/>
                      </a:lnSpc>
                    </a:pPr>
                    <a:r>
                      <a:rPr lang="de-DE" sz="900" spc="30" dirty="0">
                        <a:latin typeface="Arial Narrow" panose="020B0606020202030204" pitchFamily="34" charset="0"/>
                      </a:rPr>
                      <a:t>DNN:</a:t>
                    </a:r>
                  </a:p>
                  <a:p>
                    <a:pPr algn="ctr">
                      <a:lnSpc>
                        <a:spcPct val="110000"/>
                      </a:lnSpc>
                    </a:pPr>
                    <a:r>
                      <a:rPr lang="de-DE" sz="900" spc="30" dirty="0" err="1">
                        <a:latin typeface="Arial Narrow" panose="020B0606020202030204" pitchFamily="34" charset="0"/>
                      </a:rPr>
                      <a:t>filters</a:t>
                    </a:r>
                    <a:r>
                      <a:rPr lang="de-DE" sz="900" spc="30" dirty="0">
                        <a:latin typeface="Arial Narrow" panose="020B0606020202030204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sSubSup>
                          <m:sSubSupPr>
                            <m:ctrlPr>
                              <a:rPr lang="de-DE" sz="900" b="0" i="1" spc="3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900" b="1" i="1" spc="30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de-DE" sz="900" b="0" i="1" spc="3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de-DE" sz="900" b="0" i="1" spc="30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</m:sSubSup>
                        <m:r>
                          <a:rPr lang="de-DE" sz="900" b="0" i="1" spc="30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de-DE" sz="900" b="0" i="1" spc="3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900" b="1" i="1" spc="30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de-DE" sz="900" b="0" i="1" spc="3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de-DE" sz="900" b="0" i="1" spc="3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p>
                        </m:sSubSup>
                      </m:oMath>
                    </a14:m>
                    <a:endParaRPr lang="de-DE" sz="900" spc="30" dirty="0">
                      <a:latin typeface="Arial Narrow" panose="020B0606020202030204" pitchFamily="34" charset="0"/>
                    </a:endParaRPr>
                  </a:p>
                </p:txBody>
              </p:sp>
            </mc:Choice>
            <mc:Fallback>
              <p:sp>
                <p:nvSpPr>
                  <p:cNvPr id="146" name="Rechteck 145">
                    <a:extLst>
                      <a:ext uri="{FF2B5EF4-FFF2-40B4-BE49-F238E27FC236}">
                        <a16:creationId xmlns:a16="http://schemas.microsoft.com/office/drawing/2014/main" id="{67483BF2-12FD-9316-898E-2463102E046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745987" y="19283124"/>
                    <a:ext cx="3453428" cy="1350000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47" name="Gerade Verbindung mit Pfeil 146">
                <a:extLst>
                  <a:ext uri="{FF2B5EF4-FFF2-40B4-BE49-F238E27FC236}">
                    <a16:creationId xmlns:a16="http://schemas.microsoft.com/office/drawing/2014/main" id="{4965BF17-F837-CB4A-0A39-62F4BD0A90F1}"/>
                  </a:ext>
                </a:extLst>
              </p:cNvPr>
              <p:cNvCxnSpPr>
                <a:cxnSpLocks/>
                <a:stCxn id="146" idx="1"/>
              </p:cNvCxnSpPr>
              <p:nvPr/>
            </p:nvCxnSpPr>
            <p:spPr>
              <a:xfrm flipH="1">
                <a:off x="14692873" y="19958124"/>
                <a:ext cx="1053114" cy="0"/>
              </a:xfrm>
              <a:prstGeom prst="straightConnector1">
                <a:avLst/>
              </a:prstGeom>
              <a:ln>
                <a:headEnd type="triangl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8" name="Gerade Verbindung mit Pfeil 147">
                <a:extLst>
                  <a:ext uri="{FF2B5EF4-FFF2-40B4-BE49-F238E27FC236}">
                    <a16:creationId xmlns:a16="http://schemas.microsoft.com/office/drawing/2014/main" id="{B095A71C-D6DB-CC11-275F-367D3D02394F}"/>
                  </a:ext>
                </a:extLst>
              </p:cNvPr>
              <p:cNvCxnSpPr>
                <a:cxnSpLocks/>
                <a:stCxn id="146" idx="3"/>
              </p:cNvCxnSpPr>
              <p:nvPr/>
            </p:nvCxnSpPr>
            <p:spPr>
              <a:xfrm>
                <a:off x="19199415" y="19958124"/>
                <a:ext cx="83237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49" name="Textfeld 148">
                    <a:extLst>
                      <a:ext uri="{FF2B5EF4-FFF2-40B4-BE49-F238E27FC236}">
                        <a16:creationId xmlns:a16="http://schemas.microsoft.com/office/drawing/2014/main" id="{E41EEF5C-1E25-DA6F-DDD5-B453F8427826}"/>
                      </a:ext>
                    </a:extLst>
                  </p:cNvPr>
                  <p:cNvSpPr txBox="1"/>
                  <p:nvPr/>
                </p:nvSpPr>
                <p:spPr>
                  <a:xfrm>
                    <a:off x="18996895" y="19354958"/>
                    <a:ext cx="982100" cy="57111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de-DE" sz="900" b="1" i="1" spc="3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900" b="1" i="1" spc="30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de-DE" sz="900" b="0" i="1" spc="3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de-DE" sz="900" b="0" i="1" spc="3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p>
                          </m:sSubSup>
                        </m:oMath>
                      </m:oMathPara>
                    </a14:m>
                    <a:endParaRPr lang="en-US" sz="900" dirty="0">
                      <a:latin typeface="Arial Narrow" panose="020B0606020202030204" pitchFamily="34" charset="0"/>
                    </a:endParaRPr>
                  </a:p>
                </p:txBody>
              </p:sp>
            </mc:Choice>
            <mc:Fallback>
              <p:sp>
                <p:nvSpPr>
                  <p:cNvPr id="149" name="Textfeld 148">
                    <a:extLst>
                      <a:ext uri="{FF2B5EF4-FFF2-40B4-BE49-F238E27FC236}">
                        <a16:creationId xmlns:a16="http://schemas.microsoft.com/office/drawing/2014/main" id="{E41EEF5C-1E25-DA6F-DDD5-B453F842782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996895" y="19354958"/>
                    <a:ext cx="982100" cy="571111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50" name="Textfeld 149">
                    <a:extLst>
                      <a:ext uri="{FF2B5EF4-FFF2-40B4-BE49-F238E27FC236}">
                        <a16:creationId xmlns:a16="http://schemas.microsoft.com/office/drawing/2014/main" id="{A3A4BC4D-EB9F-DB4D-CC3D-BEBCBD7BE0F5}"/>
                      </a:ext>
                    </a:extLst>
                  </p:cNvPr>
                  <p:cNvSpPr txBox="1"/>
                  <p:nvPr/>
                </p:nvSpPr>
                <p:spPr>
                  <a:xfrm>
                    <a:off x="18996895" y="19921522"/>
                    <a:ext cx="982100" cy="58237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de-DE" sz="900" b="1" i="1" spc="3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900" b="1" i="1" spc="30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de-DE" sz="900" b="0" i="1" spc="3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de-DE" sz="900" b="0" i="1" spc="30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bSup>
                        </m:oMath>
                      </m:oMathPara>
                    </a14:m>
                    <a:endParaRPr lang="en-US" sz="900" dirty="0">
                      <a:latin typeface="Arial Narrow" panose="020B0606020202030204" pitchFamily="34" charset="0"/>
                    </a:endParaRPr>
                  </a:p>
                </p:txBody>
              </p:sp>
            </mc:Choice>
            <mc:Fallback>
              <p:sp>
                <p:nvSpPr>
                  <p:cNvPr id="150" name="Textfeld 149">
                    <a:extLst>
                      <a:ext uri="{FF2B5EF4-FFF2-40B4-BE49-F238E27FC236}">
                        <a16:creationId xmlns:a16="http://schemas.microsoft.com/office/drawing/2014/main" id="{A3A4BC4D-EB9F-DB4D-CC3D-BEBCBD7BE0F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996895" y="19921522"/>
                    <a:ext cx="982100" cy="582376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62" name="Gruppieren 161">
            <a:extLst>
              <a:ext uri="{FF2B5EF4-FFF2-40B4-BE49-F238E27FC236}">
                <a16:creationId xmlns:a16="http://schemas.microsoft.com/office/drawing/2014/main" id="{B8959FC9-D605-3841-F427-6DE5BA862A71}"/>
              </a:ext>
            </a:extLst>
          </p:cNvPr>
          <p:cNvGrpSpPr/>
          <p:nvPr/>
        </p:nvGrpSpPr>
        <p:grpSpPr>
          <a:xfrm>
            <a:off x="8722568" y="5080672"/>
            <a:ext cx="3440090" cy="1662276"/>
            <a:chOff x="6365693" y="4933731"/>
            <a:chExt cx="3440090" cy="1662276"/>
          </a:xfrm>
        </p:grpSpPr>
        <p:sp>
          <p:nvSpPr>
            <p:cNvPr id="132" name="Rechteck 131">
              <a:extLst>
                <a:ext uri="{FF2B5EF4-FFF2-40B4-BE49-F238E27FC236}">
                  <a16:creationId xmlns:a16="http://schemas.microsoft.com/office/drawing/2014/main" id="{AF2E0F5C-349D-10F9-751E-E5209273BC91}"/>
                </a:ext>
              </a:extLst>
            </p:cNvPr>
            <p:cNvSpPr/>
            <p:nvPr/>
          </p:nvSpPr>
          <p:spPr>
            <a:xfrm>
              <a:off x="6428839" y="4933731"/>
              <a:ext cx="3293203" cy="1662276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180000" rIns="180000" rtlCol="0" anchor="t"/>
            <a:lstStyle/>
            <a:p>
              <a:r>
                <a:rPr lang="de-DE" sz="900" b="1" dirty="0" err="1">
                  <a:solidFill>
                    <a:schemeClr val="accent1"/>
                  </a:solidFill>
                  <a:latin typeface="Arial Narrow" panose="020B0606020202030204" pitchFamily="34" charset="0"/>
                  <a:cs typeface="Times New Roman" pitchFamily="18" charset="0"/>
                </a:rPr>
                <a:t>proposed</a:t>
              </a:r>
              <a:r>
                <a:rPr lang="de-DE" sz="900" b="1" dirty="0">
                  <a:solidFill>
                    <a:schemeClr val="accent1"/>
                  </a:solidFill>
                  <a:latin typeface="Arial Narrow" panose="020B0606020202030204" pitchFamily="34" charset="0"/>
                  <a:cs typeface="Times New Roman" pitchFamily="18" charset="0"/>
                </a:rPr>
                <a:t>: </a:t>
              </a:r>
              <a:br>
                <a:rPr lang="de-DE" sz="900" b="1" dirty="0">
                  <a:solidFill>
                    <a:schemeClr val="accent1"/>
                  </a:solidFill>
                  <a:latin typeface="Arial Narrow" panose="020B0606020202030204" pitchFamily="34" charset="0"/>
                  <a:cs typeface="Times New Roman" pitchFamily="18" charset="0"/>
                </a:rPr>
              </a:br>
              <a:r>
                <a:rPr lang="de-DE" sz="900" b="1" dirty="0" err="1">
                  <a:solidFill>
                    <a:schemeClr val="tx1"/>
                  </a:solidFill>
                  <a:latin typeface="Arial Narrow" panose="020B0606020202030204" pitchFamily="34" charset="0"/>
                  <a:cs typeface="Times New Roman" pitchFamily="18" charset="0"/>
                </a:rPr>
                <a:t>imposed</a:t>
              </a:r>
              <a:r>
                <a:rPr lang="de-DE" sz="900" b="1">
                  <a:solidFill>
                    <a:schemeClr val="tx1"/>
                  </a:solidFill>
                  <a:latin typeface="Arial Narrow" panose="020B0606020202030204" pitchFamily="34" charset="0"/>
                  <a:cs typeface="Times New Roman" pitchFamily="18" charset="0"/>
                </a:rPr>
                <a:t> binaural MFMVDR </a:t>
              </a:r>
              <a:r>
                <a:rPr lang="de-DE" sz="900" b="1" dirty="0" err="1">
                  <a:solidFill>
                    <a:schemeClr val="tx1"/>
                  </a:solidFill>
                  <a:latin typeface="Arial Narrow" panose="020B0606020202030204" pitchFamily="34" charset="0"/>
                  <a:cs typeface="Times New Roman" pitchFamily="18" charset="0"/>
                </a:rPr>
                <a:t>filter</a:t>
              </a:r>
              <a:r>
                <a:rPr lang="de-DE" sz="900" b="1">
                  <a:solidFill>
                    <a:schemeClr val="tx1"/>
                  </a:solidFill>
                  <a:latin typeface="Arial Narrow" panose="020B0606020202030204" pitchFamily="34" charset="0"/>
                  <a:cs typeface="Times New Roman" pitchFamily="18" charset="0"/>
                </a:rPr>
                <a:t> </a:t>
              </a:r>
              <a:r>
                <a:rPr lang="de-DE" sz="900" b="1" dirty="0" err="1">
                  <a:solidFill>
                    <a:schemeClr val="tx1"/>
                  </a:solidFill>
                  <a:latin typeface="Arial Narrow" panose="020B0606020202030204" pitchFamily="34" charset="0"/>
                  <a:cs typeface="Times New Roman" pitchFamily="18" charset="0"/>
                </a:rPr>
                <a:t>structure</a:t>
              </a:r>
              <a:endParaRPr lang="en-US" sz="9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itchFamily="18" charset="0"/>
              </a:endParaRPr>
            </a:p>
          </p:txBody>
        </p:sp>
        <p:grpSp>
          <p:nvGrpSpPr>
            <p:cNvPr id="135" name="Gruppieren 134">
              <a:extLst>
                <a:ext uri="{FF2B5EF4-FFF2-40B4-BE49-F238E27FC236}">
                  <a16:creationId xmlns:a16="http://schemas.microsoft.com/office/drawing/2014/main" id="{F1156EF8-CAB6-F0DA-DB01-1932BB658C8C}"/>
                </a:ext>
              </a:extLst>
            </p:cNvPr>
            <p:cNvGrpSpPr/>
            <p:nvPr/>
          </p:nvGrpSpPr>
          <p:grpSpPr>
            <a:xfrm>
              <a:off x="6365693" y="5353153"/>
              <a:ext cx="3440090" cy="1158811"/>
              <a:chOff x="20246604" y="18278069"/>
              <a:chExt cx="8511264" cy="2867060"/>
            </a:xfrm>
          </p:grpSpPr>
          <p:grpSp>
            <p:nvGrpSpPr>
              <p:cNvPr id="136" name="Gruppieren 135">
                <a:extLst>
                  <a:ext uri="{FF2B5EF4-FFF2-40B4-BE49-F238E27FC236}">
                    <a16:creationId xmlns:a16="http://schemas.microsoft.com/office/drawing/2014/main" id="{5CAFA7E0-F720-36C7-8113-54CA576D1957}"/>
                  </a:ext>
                </a:extLst>
              </p:cNvPr>
              <p:cNvGrpSpPr/>
              <p:nvPr/>
            </p:nvGrpSpPr>
            <p:grpSpPr>
              <a:xfrm>
                <a:off x="20828203" y="18278069"/>
                <a:ext cx="7057662" cy="2867060"/>
                <a:chOff x="22422263" y="19359798"/>
                <a:chExt cx="4375027" cy="1777284"/>
              </a:xfrm>
            </p:grpSpPr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142" name="Rechteck 141">
                      <a:extLst>
                        <a:ext uri="{FF2B5EF4-FFF2-40B4-BE49-F238E27FC236}">
                          <a16:creationId xmlns:a16="http://schemas.microsoft.com/office/drawing/2014/main" id="{8084021D-4006-B002-D8B0-48742AE514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422263" y="20299954"/>
                      <a:ext cx="2140772" cy="837128"/>
                    </a:xfrm>
                    <a:prstGeom prst="rect">
                      <a:avLst/>
                    </a:pr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de-DE" sz="900" spc="30" dirty="0">
                          <a:latin typeface="Arial Narrow" panose="020B0606020202030204" pitchFamily="34" charset="0"/>
                        </a:rPr>
                        <a:t>DNN2: </a:t>
                      </a:r>
                    </a:p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de-DE" sz="900" spc="30" noProof="1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estimate</a:t>
                      </a:r>
                      <a:r>
                        <a:rPr lang="de-DE" sz="900" spc="3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14:m>
                        <m:oMath xmlns:m="http://schemas.openxmlformats.org/officeDocument/2006/math">
                          <m:sSubSup>
                            <m:sSubSupPr>
                              <m:ctrlPr>
                                <a:rPr lang="de-DE" sz="9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de-DE" sz="9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900" b="1" i="1">
                                      <a:latin typeface="Cambria Math" panose="02040503050406030204" pitchFamily="18" charset="0"/>
                                    </a:rPr>
                                    <m:t>𝜸</m:t>
                                  </m:r>
                                </m:e>
                              </m:acc>
                            </m:e>
                            <m:sub>
                              <m:r>
                                <a:rPr lang="de-DE" sz="9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de-DE" sz="9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sz="9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de-DE" sz="9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9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de-DE" sz="9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de-DE" sz="9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sup>
                          </m:sSubSup>
                        </m:oMath>
                      </a14:m>
                      <a:endParaRPr lang="en-US" sz="900" spc="3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p:txBody>
                </p:sp>
              </mc:Choice>
              <mc:Fallback>
                <p:sp>
                  <p:nvSpPr>
                    <p:cNvPr id="142" name="Rechteck 141">
                      <a:extLst>
                        <a:ext uri="{FF2B5EF4-FFF2-40B4-BE49-F238E27FC236}">
                          <a16:creationId xmlns:a16="http://schemas.microsoft.com/office/drawing/2014/main" id="{8084021D-4006-B002-D8B0-48742AE51413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2422263" y="20299954"/>
                      <a:ext cx="2140772" cy="837128"/>
                    </a:xfrm>
                    <a:prstGeom prst="rect">
                      <a:avLst/>
                    </a:prstGeom>
                    <a:blipFill>
                      <a:blip r:embed="rId26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143" name="Rechteck 142">
                      <a:extLst>
                        <a:ext uri="{FF2B5EF4-FFF2-40B4-BE49-F238E27FC236}">
                          <a16:creationId xmlns:a16="http://schemas.microsoft.com/office/drawing/2014/main" id="{D6AE602E-0DA1-148C-DCC8-E0A37B9023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422263" y="19359798"/>
                      <a:ext cx="2140772" cy="836862"/>
                    </a:xfrm>
                    <a:prstGeom prst="rect">
                      <a:avLst/>
                    </a:pr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de-DE" sz="900" spc="30" dirty="0">
                          <a:latin typeface="Arial Narrow" panose="020B0606020202030204" pitchFamily="34" charset="0"/>
                        </a:rPr>
                        <a:t>DNN1: </a:t>
                      </a:r>
                    </a:p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de-DE" sz="900" spc="30" dirty="0" err="1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estimate</a:t>
                      </a:r>
                      <a:r>
                        <a:rPr lang="de-DE" sz="900" spc="3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14:m>
                        <m:oMath xmlns:m="http://schemas.openxmlformats.org/officeDocument/2006/math">
                          <m:sSubSup>
                            <m:sSubSupPr>
                              <m:ctrlPr>
                                <a:rPr lang="de-DE" sz="900" b="0" i="1" spc="3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de-DE" sz="900" b="0" i="1" spc="3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900" b="1" i="0" spc="3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𝚽</m:t>
                                  </m:r>
                                </m:e>
                              </m:acc>
                            </m:e>
                            <m:sub>
                              <m:r>
                                <a:rPr lang="de-DE" sz="900" b="0" i="1" spc="3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e-DE" sz="900" b="0" i="1" spc="3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sz="900" b="0" i="1" spc="3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de-DE" sz="900" b="0" i="1" spc="3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oMath>
                      </a14:m>
                      <a:endParaRPr lang="en-US" sz="900" spc="3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p:txBody>
                </p:sp>
              </mc:Choice>
              <mc:Fallback>
                <p:sp>
                  <p:nvSpPr>
                    <p:cNvPr id="143" name="Rechteck 142">
                      <a:extLst>
                        <a:ext uri="{FF2B5EF4-FFF2-40B4-BE49-F238E27FC236}">
                          <a16:creationId xmlns:a16="http://schemas.microsoft.com/office/drawing/2014/main" id="{D6AE602E-0DA1-148C-DCC8-E0A37B9023AA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2422263" y="19359798"/>
                      <a:ext cx="2140772" cy="836862"/>
                    </a:xfrm>
                    <a:prstGeom prst="rect">
                      <a:avLst/>
                    </a:prstGeom>
                    <a:blipFill>
                      <a:blip r:embed="rId27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44" name="Rechteck 143">
                  <a:extLst>
                    <a:ext uri="{FF2B5EF4-FFF2-40B4-BE49-F238E27FC236}">
                      <a16:creationId xmlns:a16="http://schemas.microsoft.com/office/drawing/2014/main" id="{5513A3C6-79D3-DCF4-5EEB-2F39E51D5F48}"/>
                    </a:ext>
                  </a:extLst>
                </p:cNvPr>
                <p:cNvSpPr/>
                <p:nvPr/>
              </p:nvSpPr>
              <p:spPr>
                <a:xfrm>
                  <a:off x="24812594" y="19469478"/>
                  <a:ext cx="1984696" cy="1560485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10000"/>
                    </a:lnSpc>
                  </a:pPr>
                  <a:r>
                    <a:rPr lang="de-DE" sz="900" spc="30" dirty="0" err="1">
                      <a:solidFill>
                        <a:schemeClr val="bg1"/>
                      </a:solidFill>
                      <a:latin typeface="Arial Narrow" panose="020B0606020202030204" pitchFamily="34" charset="0"/>
                    </a:rPr>
                    <a:t>compute</a:t>
                  </a:r>
                  <a:br>
                    <a:rPr lang="de-DE" sz="900" spc="30" dirty="0">
                      <a:solidFill>
                        <a:schemeClr val="bg1"/>
                      </a:solidFill>
                      <a:latin typeface="Arial Narrow" panose="020B0606020202030204" pitchFamily="34" charset="0"/>
                    </a:rPr>
                  </a:br>
                  <a:r>
                    <a:rPr lang="de-DE" sz="900" spc="30">
                      <a:solidFill>
                        <a:schemeClr val="bg1"/>
                      </a:solidFill>
                      <a:latin typeface="Arial Narrow" panose="020B0606020202030204" pitchFamily="34" charset="0"/>
                    </a:rPr>
                    <a:t>binaural MFMVDR</a:t>
                  </a:r>
                  <a:endParaRPr lang="en-US" sz="900" spc="30" dirty="0">
                    <a:solidFill>
                      <a:schemeClr val="bg1"/>
                    </a:solidFill>
                    <a:latin typeface="Arial Narrow" panose="020B0606020202030204" pitchFamily="34" charset="0"/>
                  </a:endParaRPr>
                </a:p>
              </p:txBody>
            </p:sp>
          </p:grpSp>
          <p:cxnSp>
            <p:nvCxnSpPr>
              <p:cNvPr id="137" name="Gerade Verbindung mit Pfeil 136">
                <a:extLst>
                  <a:ext uri="{FF2B5EF4-FFF2-40B4-BE49-F238E27FC236}">
                    <a16:creationId xmlns:a16="http://schemas.microsoft.com/office/drawing/2014/main" id="{4E5C490B-F8C1-A444-DD99-44C240342BE1}"/>
                  </a:ext>
                </a:extLst>
              </p:cNvPr>
              <p:cNvCxnSpPr>
                <a:cxnSpLocks/>
                <a:stCxn id="143" idx="1"/>
              </p:cNvCxnSpPr>
              <p:nvPr/>
            </p:nvCxnSpPr>
            <p:spPr>
              <a:xfrm flipH="1">
                <a:off x="20246604" y="18953072"/>
                <a:ext cx="581594" cy="0"/>
              </a:xfrm>
              <a:prstGeom prst="straightConnector1">
                <a:avLst/>
              </a:prstGeom>
              <a:ln>
                <a:headEnd type="triangl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8" name="Gerade Verbindung mit Pfeil 137">
                <a:extLst>
                  <a:ext uri="{FF2B5EF4-FFF2-40B4-BE49-F238E27FC236}">
                    <a16:creationId xmlns:a16="http://schemas.microsoft.com/office/drawing/2014/main" id="{C00E8343-9823-1A30-2C70-83243AD9D07F}"/>
                  </a:ext>
                </a:extLst>
              </p:cNvPr>
              <p:cNvCxnSpPr>
                <a:cxnSpLocks/>
                <a:stCxn id="142" idx="1"/>
              </p:cNvCxnSpPr>
              <p:nvPr/>
            </p:nvCxnSpPr>
            <p:spPr>
              <a:xfrm flipH="1" flipV="1">
                <a:off x="20246604" y="20463940"/>
                <a:ext cx="581594" cy="5980"/>
              </a:xfrm>
              <a:prstGeom prst="straightConnector1">
                <a:avLst/>
              </a:prstGeom>
              <a:ln>
                <a:headEnd type="triangl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9" name="Gerade Verbindung mit Pfeil 138">
                <a:extLst>
                  <a:ext uri="{FF2B5EF4-FFF2-40B4-BE49-F238E27FC236}">
                    <a16:creationId xmlns:a16="http://schemas.microsoft.com/office/drawing/2014/main" id="{3AA6BD1D-9C9D-4378-C291-0378A10DF339}"/>
                  </a:ext>
                </a:extLst>
              </p:cNvPr>
              <p:cNvCxnSpPr>
                <a:stCxn id="143" idx="3"/>
              </p:cNvCxnSpPr>
              <p:nvPr/>
            </p:nvCxnSpPr>
            <p:spPr>
              <a:xfrm>
                <a:off x="24281627" y="18953072"/>
                <a:ext cx="40793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0" name="Gerade Verbindung mit Pfeil 139">
                <a:extLst>
                  <a:ext uri="{FF2B5EF4-FFF2-40B4-BE49-F238E27FC236}">
                    <a16:creationId xmlns:a16="http://schemas.microsoft.com/office/drawing/2014/main" id="{E300A96E-48A1-812B-75C4-CE0D3F923634}"/>
                  </a:ext>
                </a:extLst>
              </p:cNvPr>
              <p:cNvCxnSpPr>
                <a:stCxn id="142" idx="3"/>
              </p:cNvCxnSpPr>
              <p:nvPr/>
            </p:nvCxnSpPr>
            <p:spPr>
              <a:xfrm flipV="1">
                <a:off x="24281627" y="20463940"/>
                <a:ext cx="402581" cy="598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1" name="Gerade Verbindung mit Pfeil 140">
                <a:extLst>
                  <a:ext uri="{FF2B5EF4-FFF2-40B4-BE49-F238E27FC236}">
                    <a16:creationId xmlns:a16="http://schemas.microsoft.com/office/drawing/2014/main" id="{83A94DAE-FA68-9F2C-30FA-B5B84C7A72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885859" y="19694367"/>
                <a:ext cx="872009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1" name="Textfeld 150">
                  <a:extLst>
                    <a:ext uri="{FF2B5EF4-FFF2-40B4-BE49-F238E27FC236}">
                      <a16:creationId xmlns:a16="http://schemas.microsoft.com/office/drawing/2014/main" id="{4EE63DDA-7567-A772-1B20-8B17048E95AC}"/>
                    </a:ext>
                  </a:extLst>
                </p:cNvPr>
                <p:cNvSpPr txBox="1"/>
                <p:nvPr/>
              </p:nvSpPr>
              <p:spPr>
                <a:xfrm>
                  <a:off x="9376180" y="5683567"/>
                  <a:ext cx="396946" cy="2308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900" b="1" i="1" spc="3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900" b="1" i="1" spc="30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de-DE" sz="900" b="0" i="1" spc="3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de-DE" sz="900" b="0" i="1" spc="3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p>
                        </m:sSubSup>
                      </m:oMath>
                    </m:oMathPara>
                  </a14:m>
                  <a:endParaRPr lang="en-US" sz="900">
                    <a:latin typeface="Arial Narrow" panose="020B0606020202030204" pitchFamily="34" charset="0"/>
                  </a:endParaRPr>
                </a:p>
              </p:txBody>
            </p:sp>
          </mc:Choice>
          <mc:Fallback>
            <p:sp>
              <p:nvSpPr>
                <p:cNvPr id="151" name="Textfeld 150">
                  <a:extLst>
                    <a:ext uri="{FF2B5EF4-FFF2-40B4-BE49-F238E27FC236}">
                      <a16:creationId xmlns:a16="http://schemas.microsoft.com/office/drawing/2014/main" id="{4EE63DDA-7567-A772-1B20-8B17048E95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76180" y="5683567"/>
                  <a:ext cx="396946" cy="23083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2" name="Textfeld 151">
                  <a:extLst>
                    <a:ext uri="{FF2B5EF4-FFF2-40B4-BE49-F238E27FC236}">
                      <a16:creationId xmlns:a16="http://schemas.microsoft.com/office/drawing/2014/main" id="{88BB0C4E-D35B-357C-0416-4411B861C8EA}"/>
                    </a:ext>
                  </a:extLst>
                </p:cNvPr>
                <p:cNvSpPr txBox="1"/>
                <p:nvPr/>
              </p:nvSpPr>
              <p:spPr>
                <a:xfrm>
                  <a:off x="9376180" y="5925594"/>
                  <a:ext cx="396946" cy="23538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900" b="1" i="1" spc="3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900" b="1" i="1" spc="30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de-DE" sz="900" b="0" i="1" spc="3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de-DE" sz="900" b="0" i="1" spc="30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</m:sSubSup>
                      </m:oMath>
                    </m:oMathPara>
                  </a14:m>
                  <a:endParaRPr lang="en-US" sz="900">
                    <a:latin typeface="Arial Narrow" panose="020B0606020202030204" pitchFamily="34" charset="0"/>
                  </a:endParaRPr>
                </a:p>
              </p:txBody>
            </p:sp>
          </mc:Choice>
          <mc:Fallback>
            <p:sp>
              <p:nvSpPr>
                <p:cNvPr id="152" name="Textfeld 151">
                  <a:extLst>
                    <a:ext uri="{FF2B5EF4-FFF2-40B4-BE49-F238E27FC236}">
                      <a16:creationId xmlns:a16="http://schemas.microsoft.com/office/drawing/2014/main" id="{88BB0C4E-D35B-357C-0416-4411B861C8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76180" y="5925594"/>
                  <a:ext cx="396946" cy="235385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3" name="Gruppieren 162">
            <a:extLst>
              <a:ext uri="{FF2B5EF4-FFF2-40B4-BE49-F238E27FC236}">
                <a16:creationId xmlns:a16="http://schemas.microsoft.com/office/drawing/2014/main" id="{A117514A-8877-911A-0164-5FAECC3658E0}"/>
              </a:ext>
            </a:extLst>
          </p:cNvPr>
          <p:cNvGrpSpPr/>
          <p:nvPr/>
        </p:nvGrpSpPr>
        <p:grpSpPr>
          <a:xfrm>
            <a:off x="1797256" y="4533861"/>
            <a:ext cx="6715317" cy="1826202"/>
            <a:chOff x="2609576" y="3644087"/>
            <a:chExt cx="6297399" cy="1712551"/>
          </a:xfrm>
        </p:grpSpPr>
        <p:grpSp>
          <p:nvGrpSpPr>
            <p:cNvPr id="7" name="Gruppieren 6">
              <a:extLst>
                <a:ext uri="{FF2B5EF4-FFF2-40B4-BE49-F238E27FC236}">
                  <a16:creationId xmlns:a16="http://schemas.microsoft.com/office/drawing/2014/main" id="{37317815-7581-57BD-D0A3-940BD0809AEE}"/>
                </a:ext>
              </a:extLst>
            </p:cNvPr>
            <p:cNvGrpSpPr/>
            <p:nvPr/>
          </p:nvGrpSpPr>
          <p:grpSpPr>
            <a:xfrm>
              <a:off x="2610784" y="3785401"/>
              <a:ext cx="582591" cy="747545"/>
              <a:chOff x="2639616" y="2069795"/>
              <a:chExt cx="1104122" cy="1373321"/>
            </a:xfrm>
          </p:grpSpPr>
          <p:grpSp>
            <p:nvGrpSpPr>
              <p:cNvPr id="121" name="Gruppieren 120">
                <a:extLst>
                  <a:ext uri="{FF2B5EF4-FFF2-40B4-BE49-F238E27FC236}">
                    <a16:creationId xmlns:a16="http://schemas.microsoft.com/office/drawing/2014/main" id="{33BB7C5C-AFC1-BFEE-6638-1A67F68CB7D8}"/>
                  </a:ext>
                </a:extLst>
              </p:cNvPr>
              <p:cNvGrpSpPr/>
              <p:nvPr/>
            </p:nvGrpSpPr>
            <p:grpSpPr>
              <a:xfrm>
                <a:off x="2639616" y="2303336"/>
                <a:ext cx="1104122" cy="908180"/>
                <a:chOff x="5946238" y="2538068"/>
                <a:chExt cx="1104122" cy="908180"/>
              </a:xfrm>
            </p:grpSpPr>
            <p:sp>
              <p:nvSpPr>
                <p:cNvPr id="128" name="Ellipse 127">
                  <a:extLst>
                    <a:ext uri="{FF2B5EF4-FFF2-40B4-BE49-F238E27FC236}">
                      <a16:creationId xmlns:a16="http://schemas.microsoft.com/office/drawing/2014/main" id="{34276715-C374-6A4A-C9CB-71C7A0E1C40A}"/>
                    </a:ext>
                  </a:extLst>
                </p:cNvPr>
                <p:cNvSpPr/>
                <p:nvPr/>
              </p:nvSpPr>
              <p:spPr>
                <a:xfrm>
                  <a:off x="6142180" y="2538068"/>
                  <a:ext cx="908180" cy="908180"/>
                </a:xfrm>
                <a:prstGeom prst="ellipse">
                  <a:avLst/>
                </a:prstGeom>
                <a:ln w="285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10000"/>
                    </a:lnSpc>
                  </a:pPr>
                  <a:endParaRPr lang="en-US" sz="1000" spc="30" err="1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29" name="Gleichschenkliges Dreieck 128">
                  <a:extLst>
                    <a:ext uri="{FF2B5EF4-FFF2-40B4-BE49-F238E27FC236}">
                      <a16:creationId xmlns:a16="http://schemas.microsoft.com/office/drawing/2014/main" id="{D2A0EFA3-EC9D-46B1-F67C-EEC822F95A7D}"/>
                    </a:ext>
                  </a:extLst>
                </p:cNvPr>
                <p:cNvSpPr/>
                <p:nvPr/>
              </p:nvSpPr>
              <p:spPr>
                <a:xfrm rot="16200000">
                  <a:off x="5927440" y="2894187"/>
                  <a:ext cx="233538" cy="195942"/>
                </a:xfrm>
                <a:prstGeom prst="triangle">
                  <a:avLst/>
                </a:prstGeom>
                <a:ln w="285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10000"/>
                    </a:lnSpc>
                  </a:pPr>
                  <a:endParaRPr lang="en-US" sz="1000" spc="30" err="1">
                    <a:latin typeface="Arial Narrow" panose="020B0606020202030204" pitchFamily="34" charset="0"/>
                  </a:endParaRPr>
                </a:p>
              </p:txBody>
            </p:sp>
          </p:grpSp>
          <p:grpSp>
            <p:nvGrpSpPr>
              <p:cNvPr id="122" name="Gruppieren 121">
                <a:extLst>
                  <a:ext uri="{FF2B5EF4-FFF2-40B4-BE49-F238E27FC236}">
                    <a16:creationId xmlns:a16="http://schemas.microsoft.com/office/drawing/2014/main" id="{9FC28360-91EB-406D-AB99-0C4742188F3F}"/>
                  </a:ext>
                </a:extLst>
              </p:cNvPr>
              <p:cNvGrpSpPr/>
              <p:nvPr/>
            </p:nvGrpSpPr>
            <p:grpSpPr>
              <a:xfrm>
                <a:off x="3160013" y="2069795"/>
                <a:ext cx="259265" cy="233539"/>
                <a:chOff x="5659089" y="1942727"/>
                <a:chExt cx="372213" cy="335280"/>
              </a:xfrm>
            </p:grpSpPr>
            <p:sp>
              <p:nvSpPr>
                <p:cNvPr id="126" name="Ellipse 125">
                  <a:extLst>
                    <a:ext uri="{FF2B5EF4-FFF2-40B4-BE49-F238E27FC236}">
                      <a16:creationId xmlns:a16="http://schemas.microsoft.com/office/drawing/2014/main" id="{3FDFD052-8971-B916-1470-3E71746894E7}"/>
                    </a:ext>
                  </a:extLst>
                </p:cNvPr>
                <p:cNvSpPr/>
                <p:nvPr/>
              </p:nvSpPr>
              <p:spPr>
                <a:xfrm>
                  <a:off x="5677553" y="1942727"/>
                  <a:ext cx="335278" cy="335280"/>
                </a:xfrm>
                <a:prstGeom prst="ellipse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10000"/>
                    </a:lnSpc>
                  </a:pPr>
                  <a:endParaRPr lang="en-US" sz="1000" spc="30" err="1">
                    <a:latin typeface="Arial Narrow" panose="020B0606020202030204" pitchFamily="34" charset="0"/>
                  </a:endParaRPr>
                </a:p>
              </p:txBody>
            </p:sp>
            <p:cxnSp>
              <p:nvCxnSpPr>
                <p:cNvPr id="127" name="Gerader Verbinder 126">
                  <a:extLst>
                    <a:ext uri="{FF2B5EF4-FFF2-40B4-BE49-F238E27FC236}">
                      <a16:creationId xmlns:a16="http://schemas.microsoft.com/office/drawing/2014/main" id="{DD86368F-CD6F-8F20-B3D8-B0C01655282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59089" y="1942727"/>
                  <a:ext cx="372213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3" name="Gruppieren 122">
                <a:extLst>
                  <a:ext uri="{FF2B5EF4-FFF2-40B4-BE49-F238E27FC236}">
                    <a16:creationId xmlns:a16="http://schemas.microsoft.com/office/drawing/2014/main" id="{967B00B8-C114-668D-59A0-C68528E75C30}"/>
                  </a:ext>
                </a:extLst>
              </p:cNvPr>
              <p:cNvGrpSpPr/>
              <p:nvPr/>
            </p:nvGrpSpPr>
            <p:grpSpPr>
              <a:xfrm flipV="1">
                <a:off x="3160020" y="3209577"/>
                <a:ext cx="259265" cy="233539"/>
                <a:chOff x="5659085" y="1942727"/>
                <a:chExt cx="372212" cy="335280"/>
              </a:xfrm>
            </p:grpSpPr>
            <p:sp>
              <p:nvSpPr>
                <p:cNvPr id="124" name="Ellipse 123">
                  <a:extLst>
                    <a:ext uri="{FF2B5EF4-FFF2-40B4-BE49-F238E27FC236}">
                      <a16:creationId xmlns:a16="http://schemas.microsoft.com/office/drawing/2014/main" id="{DDABF335-CDBA-FFC9-170A-93AF8ED92A29}"/>
                    </a:ext>
                  </a:extLst>
                </p:cNvPr>
                <p:cNvSpPr/>
                <p:nvPr/>
              </p:nvSpPr>
              <p:spPr>
                <a:xfrm>
                  <a:off x="5677576" y="1942727"/>
                  <a:ext cx="335281" cy="335280"/>
                </a:xfrm>
                <a:prstGeom prst="ellipse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10000"/>
                    </a:lnSpc>
                  </a:pPr>
                  <a:endParaRPr lang="en-US" sz="1000" spc="30" err="1">
                    <a:latin typeface="Arial Narrow" panose="020B0606020202030204" pitchFamily="34" charset="0"/>
                  </a:endParaRPr>
                </a:p>
              </p:txBody>
            </p:sp>
            <p:cxnSp>
              <p:nvCxnSpPr>
                <p:cNvPr id="125" name="Gerader Verbinder 124">
                  <a:extLst>
                    <a:ext uri="{FF2B5EF4-FFF2-40B4-BE49-F238E27FC236}">
                      <a16:creationId xmlns:a16="http://schemas.microsoft.com/office/drawing/2014/main" id="{F49879E2-F27C-B505-F9E3-EAE14E68801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59085" y="1942727"/>
                  <a:ext cx="372212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C16CC9EE-13B6-4432-A998-2C5136D0F3FD}"/>
                </a:ext>
              </a:extLst>
            </p:cNvPr>
            <p:cNvGrpSpPr/>
            <p:nvPr/>
          </p:nvGrpSpPr>
          <p:grpSpPr>
            <a:xfrm>
              <a:off x="3015385" y="3681138"/>
              <a:ext cx="1077208" cy="955336"/>
              <a:chOff x="2182276" y="1592984"/>
              <a:chExt cx="2041516" cy="1755056"/>
            </a:xfrm>
          </p:grpSpPr>
          <p:sp>
            <p:nvSpPr>
              <p:cNvPr id="117" name="Rechteck 116">
                <a:extLst>
                  <a:ext uri="{FF2B5EF4-FFF2-40B4-BE49-F238E27FC236}">
                    <a16:creationId xmlns:a16="http://schemas.microsoft.com/office/drawing/2014/main" id="{41BD39E6-B8EB-4D0E-12ED-91BF5D94D95D}"/>
                  </a:ext>
                </a:extLst>
              </p:cNvPr>
              <p:cNvSpPr/>
              <p:nvPr/>
            </p:nvSpPr>
            <p:spPr>
              <a:xfrm>
                <a:off x="2711624" y="1592984"/>
                <a:ext cx="1512168" cy="616624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10000"/>
                  </a:lnSpc>
                </a:pPr>
                <a:r>
                  <a:rPr lang="en-US" sz="1000" spc="30" dirty="0">
                    <a:latin typeface="Arial Narrow" panose="020B0606020202030204" pitchFamily="34" charset="0"/>
                  </a:rPr>
                  <a:t>STFT</a:t>
                </a:r>
              </a:p>
            </p:txBody>
          </p:sp>
          <p:sp>
            <p:nvSpPr>
              <p:cNvPr id="118" name="Rechteck 117">
                <a:extLst>
                  <a:ext uri="{FF2B5EF4-FFF2-40B4-BE49-F238E27FC236}">
                    <a16:creationId xmlns:a16="http://schemas.microsoft.com/office/drawing/2014/main" id="{D1968571-9CE2-1D6E-5709-72BA30A7EE85}"/>
                  </a:ext>
                </a:extLst>
              </p:cNvPr>
              <p:cNvSpPr/>
              <p:nvPr/>
            </p:nvSpPr>
            <p:spPr>
              <a:xfrm>
                <a:off x="2711624" y="2731416"/>
                <a:ext cx="1512168" cy="616624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10000"/>
                  </a:lnSpc>
                </a:pPr>
                <a:r>
                  <a:rPr lang="en-US" sz="1000" spc="30">
                    <a:latin typeface="Arial Narrow" panose="020B0606020202030204" pitchFamily="34" charset="0"/>
                  </a:rPr>
                  <a:t>STFT</a:t>
                </a:r>
              </a:p>
            </p:txBody>
          </p:sp>
          <p:cxnSp>
            <p:nvCxnSpPr>
              <p:cNvPr id="119" name="Gerade Verbindung mit Pfeil 118">
                <a:extLst>
                  <a:ext uri="{FF2B5EF4-FFF2-40B4-BE49-F238E27FC236}">
                    <a16:creationId xmlns:a16="http://schemas.microsoft.com/office/drawing/2014/main" id="{7906CE5C-F714-85F5-FBDA-DF61A29FAC56}"/>
                  </a:ext>
                </a:extLst>
              </p:cNvPr>
              <p:cNvCxnSpPr>
                <a:stCxn id="126" idx="6"/>
                <a:endCxn id="117" idx="1"/>
              </p:cNvCxnSpPr>
              <p:nvPr/>
            </p:nvCxnSpPr>
            <p:spPr>
              <a:xfrm flipV="1">
                <a:off x="2182276" y="1901296"/>
                <a:ext cx="529348" cy="1"/>
              </a:xfrm>
              <a:prstGeom prst="straightConnector1">
                <a:avLst/>
              </a:prstGeom>
              <a:ln w="3175">
                <a:tailEnd type="triangle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120" name="Gerade Verbindung mit Pfeil 119">
                <a:extLst>
                  <a:ext uri="{FF2B5EF4-FFF2-40B4-BE49-F238E27FC236}">
                    <a16:creationId xmlns:a16="http://schemas.microsoft.com/office/drawing/2014/main" id="{1BFD89FB-36FF-4AB7-5BA4-E5E6087C648F}"/>
                  </a:ext>
                </a:extLst>
              </p:cNvPr>
              <p:cNvCxnSpPr>
                <a:stCxn id="124" idx="6"/>
                <a:endCxn id="118" idx="1"/>
              </p:cNvCxnSpPr>
              <p:nvPr/>
            </p:nvCxnSpPr>
            <p:spPr>
              <a:xfrm flipV="1">
                <a:off x="2182305" y="3039728"/>
                <a:ext cx="529319" cy="1350"/>
              </a:xfrm>
              <a:prstGeom prst="straightConnector1">
                <a:avLst/>
              </a:prstGeom>
              <a:ln w="3175">
                <a:tailEnd type="triangle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</p:grpSp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D294E709-AC4A-4F34-6857-F9252362D561}"/>
                </a:ext>
              </a:extLst>
            </p:cNvPr>
            <p:cNvGrpSpPr/>
            <p:nvPr/>
          </p:nvGrpSpPr>
          <p:grpSpPr>
            <a:xfrm>
              <a:off x="4092593" y="3848963"/>
              <a:ext cx="394352" cy="619687"/>
              <a:chOff x="4223792" y="1901296"/>
              <a:chExt cx="747372" cy="1138432"/>
            </a:xfrm>
          </p:grpSpPr>
          <p:sp>
            <p:nvSpPr>
              <p:cNvPr id="114" name="Rechteck 113">
                <a:extLst>
                  <a:ext uri="{FF2B5EF4-FFF2-40B4-BE49-F238E27FC236}">
                    <a16:creationId xmlns:a16="http://schemas.microsoft.com/office/drawing/2014/main" id="{ADA73E7D-0736-C650-0293-17DD87FC0BCF}"/>
                  </a:ext>
                </a:extLst>
              </p:cNvPr>
              <p:cNvSpPr/>
              <p:nvPr/>
            </p:nvSpPr>
            <p:spPr>
              <a:xfrm>
                <a:off x="4443105" y="2167783"/>
                <a:ext cx="528059" cy="616623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110000"/>
                  </a:lnSpc>
                </a:pPr>
                <a:r>
                  <a:rPr lang="en-US" sz="1000" spc="30" dirty="0">
                    <a:latin typeface="Arial Narrow" panose="020B0606020202030204" pitchFamily="34" charset="0"/>
                  </a:rPr>
                  <a:t>cat</a:t>
                </a:r>
              </a:p>
            </p:txBody>
          </p:sp>
          <p:cxnSp>
            <p:nvCxnSpPr>
              <p:cNvPr id="115" name="Verbinder: gewinkelt 114">
                <a:extLst>
                  <a:ext uri="{FF2B5EF4-FFF2-40B4-BE49-F238E27FC236}">
                    <a16:creationId xmlns:a16="http://schemas.microsoft.com/office/drawing/2014/main" id="{406C643A-8AC6-79E5-E31F-654BE3CF3E79}"/>
                  </a:ext>
                </a:extLst>
              </p:cNvPr>
              <p:cNvCxnSpPr>
                <a:cxnSpLocks/>
                <a:stCxn id="117" idx="3"/>
                <a:endCxn id="114" idx="0"/>
              </p:cNvCxnSpPr>
              <p:nvPr/>
            </p:nvCxnSpPr>
            <p:spPr>
              <a:xfrm>
                <a:off x="4223792" y="1901296"/>
                <a:ext cx="483343" cy="266488"/>
              </a:xfrm>
              <a:prstGeom prst="bentConnector2">
                <a:avLst/>
              </a:prstGeom>
              <a:ln w="3175">
                <a:tailEnd type="triangle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116" name="Verbinder: gewinkelt 115">
                <a:extLst>
                  <a:ext uri="{FF2B5EF4-FFF2-40B4-BE49-F238E27FC236}">
                    <a16:creationId xmlns:a16="http://schemas.microsoft.com/office/drawing/2014/main" id="{546D07C7-A003-E215-2A5C-3555ADA80899}"/>
                  </a:ext>
                </a:extLst>
              </p:cNvPr>
              <p:cNvCxnSpPr>
                <a:cxnSpLocks/>
                <a:stCxn id="118" idx="3"/>
                <a:endCxn id="114" idx="2"/>
              </p:cNvCxnSpPr>
              <p:nvPr/>
            </p:nvCxnSpPr>
            <p:spPr>
              <a:xfrm flipV="1">
                <a:off x="4223792" y="2784408"/>
                <a:ext cx="483343" cy="255320"/>
              </a:xfrm>
              <a:prstGeom prst="bentConnector2">
                <a:avLst/>
              </a:prstGeom>
              <a:ln w="3175">
                <a:tailEnd type="triangle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</p:grpSp>
        <p:sp>
          <p:nvSpPr>
            <p:cNvPr id="112" name="Rechteck 111">
              <a:extLst>
                <a:ext uri="{FF2B5EF4-FFF2-40B4-BE49-F238E27FC236}">
                  <a16:creationId xmlns:a16="http://schemas.microsoft.com/office/drawing/2014/main" id="{865030EF-F047-28D6-5C7B-2300607DF4B3}"/>
                </a:ext>
              </a:extLst>
            </p:cNvPr>
            <p:cNvSpPr/>
            <p:nvPr/>
          </p:nvSpPr>
          <p:spPr>
            <a:xfrm>
              <a:off x="4602665" y="3994021"/>
              <a:ext cx="797897" cy="335649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0000"/>
                </a:lnSpc>
              </a:pPr>
              <a:r>
                <a:rPr lang="en-US" sz="1000" spc="30" dirty="0">
                  <a:latin typeface="Arial Narrow" panose="020B0606020202030204" pitchFamily="34" charset="0"/>
                </a:rPr>
                <a:t>features</a:t>
              </a:r>
            </a:p>
          </p:txBody>
        </p:sp>
        <p:cxnSp>
          <p:nvCxnSpPr>
            <p:cNvPr id="113" name="Gerade Verbindung mit Pfeil 112">
              <a:extLst>
                <a:ext uri="{FF2B5EF4-FFF2-40B4-BE49-F238E27FC236}">
                  <a16:creationId xmlns:a16="http://schemas.microsoft.com/office/drawing/2014/main" id="{0AE9F149-2151-D903-5B8D-B3FE65BF4EC2}"/>
                </a:ext>
              </a:extLst>
            </p:cNvPr>
            <p:cNvCxnSpPr>
              <a:cxnSpLocks/>
              <a:stCxn id="114" idx="3"/>
              <a:endCxn id="112" idx="1"/>
            </p:cNvCxnSpPr>
            <p:nvPr/>
          </p:nvCxnSpPr>
          <p:spPr>
            <a:xfrm>
              <a:off x="4486944" y="4161846"/>
              <a:ext cx="115721" cy="0"/>
            </a:xfrm>
            <a:prstGeom prst="straightConnector1">
              <a:avLst/>
            </a:prstGeom>
            <a:ln w="3175">
              <a:tailEnd type="triangle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108" name="Rechteck 107">
              <a:extLst>
                <a:ext uri="{FF2B5EF4-FFF2-40B4-BE49-F238E27FC236}">
                  <a16:creationId xmlns:a16="http://schemas.microsoft.com/office/drawing/2014/main" id="{367AEF9A-3589-C744-14DA-E9B6171D5C5B}"/>
                </a:ext>
              </a:extLst>
            </p:cNvPr>
            <p:cNvSpPr/>
            <p:nvPr/>
          </p:nvSpPr>
          <p:spPr>
            <a:xfrm>
              <a:off x="5516284" y="3686011"/>
              <a:ext cx="797897" cy="95533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0000"/>
                </a:lnSpc>
              </a:pPr>
              <a:r>
                <a:rPr lang="en-US" sz="1000" spc="30" dirty="0">
                  <a:latin typeface="Arial Narrow" panose="020B0606020202030204" pitchFamily="34" charset="0"/>
                </a:rPr>
                <a:t>compute binaural filters</a:t>
              </a:r>
            </a:p>
          </p:txBody>
        </p:sp>
        <p:cxnSp>
          <p:nvCxnSpPr>
            <p:cNvPr id="111" name="Gerade Verbindung mit Pfeil 110">
              <a:extLst>
                <a:ext uri="{FF2B5EF4-FFF2-40B4-BE49-F238E27FC236}">
                  <a16:creationId xmlns:a16="http://schemas.microsoft.com/office/drawing/2014/main" id="{299A60A1-7752-DE6F-418C-39892477D12B}"/>
                </a:ext>
              </a:extLst>
            </p:cNvPr>
            <p:cNvCxnSpPr>
              <a:stCxn id="112" idx="3"/>
              <a:endCxn id="108" idx="1"/>
            </p:cNvCxnSpPr>
            <p:nvPr/>
          </p:nvCxnSpPr>
          <p:spPr>
            <a:xfrm>
              <a:off x="5400563" y="4161846"/>
              <a:ext cx="115721" cy="1833"/>
            </a:xfrm>
            <a:prstGeom prst="straightConnector1">
              <a:avLst/>
            </a:prstGeom>
            <a:ln w="3175">
              <a:tailEnd type="triangle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103" name="Rechteck 102">
              <a:extLst>
                <a:ext uri="{FF2B5EF4-FFF2-40B4-BE49-F238E27FC236}">
                  <a16:creationId xmlns:a16="http://schemas.microsoft.com/office/drawing/2014/main" id="{3BF95011-2E9A-80A3-0D75-974E6F0FC289}"/>
                </a:ext>
              </a:extLst>
            </p:cNvPr>
            <p:cNvSpPr/>
            <p:nvPr/>
          </p:nvSpPr>
          <p:spPr>
            <a:xfrm>
              <a:off x="7345874" y="3685052"/>
              <a:ext cx="470238" cy="335649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0000"/>
                </a:lnSpc>
              </a:pPr>
              <a:r>
                <a:rPr lang="en-US" sz="1000" spc="30" dirty="0">
                  <a:latin typeface="Arial Narrow" panose="020B0606020202030204" pitchFamily="34" charset="0"/>
                </a:rPr>
                <a:t>ISTFT</a:t>
              </a:r>
            </a:p>
          </p:txBody>
        </p:sp>
        <p:sp>
          <p:nvSpPr>
            <p:cNvPr id="104" name="Rechteck 103">
              <a:extLst>
                <a:ext uri="{FF2B5EF4-FFF2-40B4-BE49-F238E27FC236}">
                  <a16:creationId xmlns:a16="http://schemas.microsoft.com/office/drawing/2014/main" id="{C2BECEE0-E3EC-FDC2-0FF5-DA0176613BB8}"/>
                </a:ext>
              </a:extLst>
            </p:cNvPr>
            <p:cNvSpPr/>
            <p:nvPr/>
          </p:nvSpPr>
          <p:spPr>
            <a:xfrm>
              <a:off x="7343520" y="4305698"/>
              <a:ext cx="470238" cy="335649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0000"/>
                </a:lnSpc>
              </a:pPr>
              <a:r>
                <a:rPr lang="en-US" sz="1000" spc="30">
                  <a:latin typeface="Arial Narrow" panose="020B0606020202030204" pitchFamily="34" charset="0"/>
                </a:rPr>
                <a:t>ISTFT</a:t>
              </a:r>
            </a:p>
          </p:txBody>
        </p:sp>
        <p:cxnSp>
          <p:nvCxnSpPr>
            <p:cNvPr id="105" name="Gerade Verbindung mit Pfeil 104">
              <a:extLst>
                <a:ext uri="{FF2B5EF4-FFF2-40B4-BE49-F238E27FC236}">
                  <a16:creationId xmlns:a16="http://schemas.microsoft.com/office/drawing/2014/main" id="{53BFA090-F667-E965-ADCC-0677768817C8}"/>
                </a:ext>
              </a:extLst>
            </p:cNvPr>
            <p:cNvCxnSpPr>
              <a:cxnSpLocks/>
              <a:stCxn id="101" idx="3"/>
              <a:endCxn id="103" idx="1"/>
            </p:cNvCxnSpPr>
            <p:nvPr/>
          </p:nvCxnSpPr>
          <p:spPr>
            <a:xfrm>
              <a:off x="7230151" y="3851142"/>
              <a:ext cx="115722" cy="1734"/>
            </a:xfrm>
            <a:prstGeom prst="straightConnector1">
              <a:avLst/>
            </a:prstGeom>
            <a:ln w="3175">
              <a:tailEnd type="triangle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107" name="Gerade Verbindung mit Pfeil 106">
              <a:extLst>
                <a:ext uri="{FF2B5EF4-FFF2-40B4-BE49-F238E27FC236}">
                  <a16:creationId xmlns:a16="http://schemas.microsoft.com/office/drawing/2014/main" id="{D6A94D38-2E0F-3A48-F2F7-057B1C4C3DF6}"/>
                </a:ext>
              </a:extLst>
            </p:cNvPr>
            <p:cNvCxnSpPr>
              <a:cxnSpLocks/>
              <a:stCxn id="102" idx="3"/>
              <a:endCxn id="104" idx="1"/>
            </p:cNvCxnSpPr>
            <p:nvPr/>
          </p:nvCxnSpPr>
          <p:spPr>
            <a:xfrm>
              <a:off x="7227799" y="4473522"/>
              <a:ext cx="115721" cy="0"/>
            </a:xfrm>
            <a:prstGeom prst="straightConnector1">
              <a:avLst/>
            </a:prstGeom>
            <a:ln w="3175">
              <a:tailEnd type="triangle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grpSp>
          <p:nvGrpSpPr>
            <p:cNvPr id="96" name="Gruppieren 95">
              <a:extLst>
                <a:ext uri="{FF2B5EF4-FFF2-40B4-BE49-F238E27FC236}">
                  <a16:creationId xmlns:a16="http://schemas.microsoft.com/office/drawing/2014/main" id="{16035F7B-F008-4490-1360-2EE8BB4E1473}"/>
                </a:ext>
              </a:extLst>
            </p:cNvPr>
            <p:cNvGrpSpPr/>
            <p:nvPr/>
          </p:nvGrpSpPr>
          <p:grpSpPr>
            <a:xfrm>
              <a:off x="6429902" y="3683318"/>
              <a:ext cx="800249" cy="958029"/>
              <a:chOff x="8411038" y="1882257"/>
              <a:chExt cx="1516626" cy="1760003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01" name="Rechteck 100">
                    <a:extLst>
                      <a:ext uri="{FF2B5EF4-FFF2-40B4-BE49-F238E27FC236}">
                        <a16:creationId xmlns:a16="http://schemas.microsoft.com/office/drawing/2014/main" id="{D7F7E1CF-6302-993C-054B-17EF8B0D4732}"/>
                      </a:ext>
                    </a:extLst>
                  </p:cNvPr>
                  <p:cNvSpPr/>
                  <p:nvPr/>
                </p:nvSpPr>
                <p:spPr>
                  <a:xfrm>
                    <a:off x="8415496" y="1882257"/>
                    <a:ext cx="1512168" cy="616624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11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de-DE" sz="1000" b="1" i="1" spc="3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000" b="1" i="1" spc="30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de-DE" sz="1000" b="0" i="1" spc="3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de-DE" sz="1000" b="0" i="1" spc="3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de-DE" sz="1000" b="1" i="1" spc="3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sz="1000" b="0" i="1" spc="30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de-DE" sz="1000" b="1" i="1" spc="3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000" b="1" i="1" spc="30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de-DE" sz="1000" b="0" i="1" spc="3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oMath>
                      </m:oMathPara>
                    </a14:m>
                    <a:endParaRPr lang="en-US" sz="1000" spc="30" dirty="0">
                      <a:latin typeface="Arial Narrow" panose="020B0606020202030204" pitchFamily="34" charset="0"/>
                    </a:endParaRPr>
                  </a:p>
                </p:txBody>
              </p:sp>
            </mc:Choice>
            <mc:Fallback>
              <p:sp>
                <p:nvSpPr>
                  <p:cNvPr id="101" name="Rechteck 100">
                    <a:extLst>
                      <a:ext uri="{FF2B5EF4-FFF2-40B4-BE49-F238E27FC236}">
                        <a16:creationId xmlns:a16="http://schemas.microsoft.com/office/drawing/2014/main" id="{D7F7E1CF-6302-993C-054B-17EF8B0D473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15496" y="1882257"/>
                    <a:ext cx="1512168" cy="616624"/>
                  </a:xfrm>
                  <a:prstGeom prst="rect">
                    <a:avLst/>
                  </a:prstGeom>
                  <a:blipFill>
                    <a:blip r:embed="rId29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02" name="Rechteck 101">
                    <a:extLst>
                      <a:ext uri="{FF2B5EF4-FFF2-40B4-BE49-F238E27FC236}">
                        <a16:creationId xmlns:a16="http://schemas.microsoft.com/office/drawing/2014/main" id="{EAD06C9B-322B-7E29-04E1-030A50156CB2}"/>
                      </a:ext>
                    </a:extLst>
                  </p:cNvPr>
                  <p:cNvSpPr/>
                  <p:nvPr/>
                </p:nvSpPr>
                <p:spPr>
                  <a:xfrm>
                    <a:off x="8411038" y="3025636"/>
                    <a:ext cx="1512168" cy="616624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11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de-DE" sz="1000" b="1" i="1" spc="3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000" b="1" i="1" spc="30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de-DE" sz="1000" b="0" i="1" spc="3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de-DE" sz="1000" b="0" i="1" spc="30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de-DE" sz="1000" b="0" i="1" spc="3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sz="1000" b="0" i="1" spc="30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de-DE" sz="1000" b="1" i="1" spc="3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000" b="1" i="1" spc="30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de-DE" sz="1000" b="0" i="1" spc="3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oMath>
                      </m:oMathPara>
                    </a14:m>
                    <a:endParaRPr lang="en-US" sz="1000" spc="30" dirty="0">
                      <a:latin typeface="Arial Narrow" panose="020B0606020202030204" pitchFamily="34" charset="0"/>
                    </a:endParaRPr>
                  </a:p>
                </p:txBody>
              </p:sp>
            </mc:Choice>
            <mc:Fallback>
              <p:sp>
                <p:nvSpPr>
                  <p:cNvPr id="102" name="Rechteck 101">
                    <a:extLst>
                      <a:ext uri="{FF2B5EF4-FFF2-40B4-BE49-F238E27FC236}">
                        <a16:creationId xmlns:a16="http://schemas.microsoft.com/office/drawing/2014/main" id="{EAD06C9B-322B-7E29-04E1-030A50156CB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11038" y="3025636"/>
                    <a:ext cx="1512168" cy="616624"/>
                  </a:xfrm>
                  <a:prstGeom prst="rect">
                    <a:avLst/>
                  </a:prstGeom>
                  <a:blipFill>
                    <a:blip r:embed="rId30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97" name="Verbinder: gewinkelt 96">
              <a:extLst>
                <a:ext uri="{FF2B5EF4-FFF2-40B4-BE49-F238E27FC236}">
                  <a16:creationId xmlns:a16="http://schemas.microsoft.com/office/drawing/2014/main" id="{C3362B55-EE29-5694-17A8-1EDCB17E32B2}"/>
                </a:ext>
              </a:extLst>
            </p:cNvPr>
            <p:cNvCxnSpPr>
              <a:cxnSpLocks/>
              <a:stCxn id="114" idx="3"/>
              <a:endCxn id="101" idx="0"/>
            </p:cNvCxnSpPr>
            <p:nvPr/>
          </p:nvCxnSpPr>
          <p:spPr>
            <a:xfrm flipV="1">
              <a:off x="4486944" y="3683318"/>
              <a:ext cx="2344259" cy="478528"/>
            </a:xfrm>
            <a:prstGeom prst="bentConnector4">
              <a:avLst>
                <a:gd name="adj1" fmla="val 1813"/>
                <a:gd name="adj2" fmla="val 126004"/>
              </a:avLst>
            </a:prstGeom>
            <a:ln w="3175">
              <a:tailEnd type="triangle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98" name="Verbinder: gewinkelt 97">
              <a:extLst>
                <a:ext uri="{FF2B5EF4-FFF2-40B4-BE49-F238E27FC236}">
                  <a16:creationId xmlns:a16="http://schemas.microsoft.com/office/drawing/2014/main" id="{F03166DA-9262-AB2B-586B-45B573F4AB56}"/>
                </a:ext>
              </a:extLst>
            </p:cNvPr>
            <p:cNvCxnSpPr>
              <a:cxnSpLocks/>
              <a:stCxn id="114" idx="3"/>
              <a:endCxn id="102" idx="2"/>
            </p:cNvCxnSpPr>
            <p:nvPr/>
          </p:nvCxnSpPr>
          <p:spPr>
            <a:xfrm>
              <a:off x="4486944" y="4161846"/>
              <a:ext cx="2341906" cy="479501"/>
            </a:xfrm>
            <a:prstGeom prst="bentConnector4">
              <a:avLst>
                <a:gd name="adj1" fmla="val 1816"/>
                <a:gd name="adj2" fmla="val 125951"/>
              </a:avLst>
            </a:prstGeom>
            <a:ln w="3175">
              <a:tailEnd type="triangle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99" name="Gerade Verbindung mit Pfeil 98">
              <a:extLst>
                <a:ext uri="{FF2B5EF4-FFF2-40B4-BE49-F238E27FC236}">
                  <a16:creationId xmlns:a16="http://schemas.microsoft.com/office/drawing/2014/main" id="{ED54F8BB-659B-7B09-5556-D208E0692653}"/>
                </a:ext>
              </a:extLst>
            </p:cNvPr>
            <p:cNvCxnSpPr>
              <a:stCxn id="101" idx="1"/>
            </p:cNvCxnSpPr>
            <p:nvPr/>
          </p:nvCxnSpPr>
          <p:spPr>
            <a:xfrm flipH="1">
              <a:off x="6314180" y="3851143"/>
              <a:ext cx="118074" cy="1734"/>
            </a:xfrm>
            <a:prstGeom prst="straightConnector1">
              <a:avLst/>
            </a:prstGeom>
            <a:ln w="3175">
              <a:headEnd type="triangle"/>
              <a:tailEnd type="none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100" name="Gerade Verbindung mit Pfeil 99">
              <a:extLst>
                <a:ext uri="{FF2B5EF4-FFF2-40B4-BE49-F238E27FC236}">
                  <a16:creationId xmlns:a16="http://schemas.microsoft.com/office/drawing/2014/main" id="{254A13E3-7A82-9A93-32F0-B37F76824933}"/>
                </a:ext>
              </a:extLst>
            </p:cNvPr>
            <p:cNvCxnSpPr>
              <a:stCxn id="102" idx="1"/>
            </p:cNvCxnSpPr>
            <p:nvPr/>
          </p:nvCxnSpPr>
          <p:spPr>
            <a:xfrm flipH="1">
              <a:off x="6314180" y="4473522"/>
              <a:ext cx="115721" cy="0"/>
            </a:xfrm>
            <a:prstGeom prst="straightConnector1">
              <a:avLst/>
            </a:prstGeom>
            <a:ln w="3175">
              <a:headEnd type="triangle"/>
              <a:tailEnd type="none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71" name="Rechteck 70">
              <a:extLst>
                <a:ext uri="{FF2B5EF4-FFF2-40B4-BE49-F238E27FC236}">
                  <a16:creationId xmlns:a16="http://schemas.microsoft.com/office/drawing/2014/main" id="{B34DABCB-D176-F05E-285D-FF0317A98BDB}"/>
                </a:ext>
              </a:extLst>
            </p:cNvPr>
            <p:cNvSpPr/>
            <p:nvPr/>
          </p:nvSpPr>
          <p:spPr>
            <a:xfrm>
              <a:off x="7929480" y="3991878"/>
              <a:ext cx="470238" cy="335649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0000"/>
                </a:lnSpc>
              </a:pPr>
              <a:r>
                <a:rPr lang="en-US" sz="1000" spc="30">
                  <a:latin typeface="Arial Narrow" panose="020B0606020202030204" pitchFamily="34" charset="0"/>
                </a:rPr>
                <a:t>loss</a:t>
              </a:r>
            </a:p>
          </p:txBody>
        </p:sp>
        <p:cxnSp>
          <p:nvCxnSpPr>
            <p:cNvPr id="72" name="Verbinder: gewinkelt 71">
              <a:extLst>
                <a:ext uri="{FF2B5EF4-FFF2-40B4-BE49-F238E27FC236}">
                  <a16:creationId xmlns:a16="http://schemas.microsoft.com/office/drawing/2014/main" id="{E997F70B-4E4A-EC42-387D-41921AC3AA3B}"/>
                </a:ext>
              </a:extLst>
            </p:cNvPr>
            <p:cNvCxnSpPr>
              <a:stCxn id="103" idx="3"/>
              <a:endCxn id="71" idx="0"/>
            </p:cNvCxnSpPr>
            <p:nvPr/>
          </p:nvCxnSpPr>
          <p:spPr>
            <a:xfrm>
              <a:off x="7816112" y="3852877"/>
              <a:ext cx="348487" cy="139001"/>
            </a:xfrm>
            <a:prstGeom prst="bentConnector2">
              <a:avLst/>
            </a:prstGeom>
            <a:ln w="3175">
              <a:tailEnd type="triangle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91" name="Verbinder: gewinkelt 90">
              <a:extLst>
                <a:ext uri="{FF2B5EF4-FFF2-40B4-BE49-F238E27FC236}">
                  <a16:creationId xmlns:a16="http://schemas.microsoft.com/office/drawing/2014/main" id="{DE2DEE10-8617-0989-5B6E-D151171A19B1}"/>
                </a:ext>
              </a:extLst>
            </p:cNvPr>
            <p:cNvCxnSpPr>
              <a:stCxn id="104" idx="3"/>
              <a:endCxn id="71" idx="2"/>
            </p:cNvCxnSpPr>
            <p:nvPr/>
          </p:nvCxnSpPr>
          <p:spPr>
            <a:xfrm flipV="1">
              <a:off x="7813759" y="4327527"/>
              <a:ext cx="350840" cy="145996"/>
            </a:xfrm>
            <a:prstGeom prst="bentConnector2">
              <a:avLst/>
            </a:prstGeom>
            <a:ln w="3175">
              <a:tailEnd type="triangle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2" name="Textfeld 91">
                  <a:extLst>
                    <a:ext uri="{FF2B5EF4-FFF2-40B4-BE49-F238E27FC236}">
                      <a16:creationId xmlns:a16="http://schemas.microsoft.com/office/drawing/2014/main" id="{2409E5D1-86E4-5672-B4C4-4BB243849C27}"/>
                    </a:ext>
                  </a:extLst>
                </p:cNvPr>
                <p:cNvSpPr txBox="1"/>
                <p:nvPr/>
              </p:nvSpPr>
              <p:spPr>
                <a:xfrm>
                  <a:off x="7818247" y="3644087"/>
                  <a:ext cx="340034" cy="2532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>
                    <a:lnSpc>
                      <a:spcPct val="11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000" b="0" i="1" spc="3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de-DE" sz="1000" b="1" i="1" spc="3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de-DE" sz="1000" b="1" i="1" spc="30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acc>
                          </m:e>
                          <m:sup>
                            <m:r>
                              <a:rPr lang="de-DE" sz="1000" b="0" i="1" spc="3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p>
                        </m:sSup>
                      </m:oMath>
                    </m:oMathPara>
                  </a14:m>
                  <a:endParaRPr lang="en-US" sz="1000" spc="30" dirty="0">
                    <a:latin typeface="Arial Narrow" panose="020B0606020202030204" pitchFamily="34" charset="0"/>
                  </a:endParaRPr>
                </a:p>
              </p:txBody>
            </p:sp>
          </mc:Choice>
          <mc:Fallback>
            <p:sp>
              <p:nvSpPr>
                <p:cNvPr id="92" name="Textfeld 91">
                  <a:extLst>
                    <a:ext uri="{FF2B5EF4-FFF2-40B4-BE49-F238E27FC236}">
                      <a16:creationId xmlns:a16="http://schemas.microsoft.com/office/drawing/2014/main" id="{2409E5D1-86E4-5672-B4C4-4BB243849C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8247" y="3644087"/>
                  <a:ext cx="340034" cy="253266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3" name="Textfeld 92">
                  <a:extLst>
                    <a:ext uri="{FF2B5EF4-FFF2-40B4-BE49-F238E27FC236}">
                      <a16:creationId xmlns:a16="http://schemas.microsoft.com/office/drawing/2014/main" id="{EF7D3A2D-9956-AFC0-E6B9-C61CFBECA9FB}"/>
                    </a:ext>
                  </a:extLst>
                </p:cNvPr>
                <p:cNvSpPr txBox="1"/>
                <p:nvPr/>
              </p:nvSpPr>
              <p:spPr>
                <a:xfrm>
                  <a:off x="7818247" y="4453398"/>
                  <a:ext cx="325182" cy="25633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>
                    <a:lnSpc>
                      <a:spcPct val="11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000" b="0" i="1" spc="3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de-DE" sz="1000" b="1" i="1" spc="3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de-DE" sz="1000" b="1" i="1" spc="30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acc>
                          </m:e>
                          <m:sup>
                            <m:r>
                              <a:rPr lang="de-DE" sz="1000" b="0" i="1" spc="30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</m:sSup>
                      </m:oMath>
                    </m:oMathPara>
                  </a14:m>
                  <a:endParaRPr lang="en-US" sz="1000" spc="30" err="1">
                    <a:latin typeface="Arial Narrow" panose="020B0606020202030204" pitchFamily="34" charset="0"/>
                  </a:endParaRPr>
                </a:p>
              </p:txBody>
            </p:sp>
          </mc:Choice>
          <mc:Fallback>
            <p:sp>
              <p:nvSpPr>
                <p:cNvPr id="93" name="Textfeld 92">
                  <a:extLst>
                    <a:ext uri="{FF2B5EF4-FFF2-40B4-BE49-F238E27FC236}">
                      <a16:creationId xmlns:a16="http://schemas.microsoft.com/office/drawing/2014/main" id="{EF7D3A2D-9956-AFC0-E6B9-C61CFBECA9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8247" y="4453398"/>
                  <a:ext cx="325182" cy="256334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4" name="Textfeld 93">
                  <a:extLst>
                    <a:ext uri="{FF2B5EF4-FFF2-40B4-BE49-F238E27FC236}">
                      <a16:creationId xmlns:a16="http://schemas.microsoft.com/office/drawing/2014/main" id="{446A273F-F7D2-2DC0-CA8C-24EB1F006DFC}"/>
                    </a:ext>
                  </a:extLst>
                </p:cNvPr>
                <p:cNvSpPr txBox="1"/>
                <p:nvPr/>
              </p:nvSpPr>
              <p:spPr>
                <a:xfrm>
                  <a:off x="8410844" y="3883608"/>
                  <a:ext cx="496131" cy="2563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>
                    <a:lnSpc>
                      <a:spcPct val="11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000" b="0" i="1" spc="3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000" b="1" i="1" spc="30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de-DE" sz="1000" b="0" i="1" spc="3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p>
                        </m:sSup>
                        <m:r>
                          <a:rPr lang="de-DE" sz="1000" b="0" i="1" spc="30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de-DE" sz="1000" b="0" i="1" spc="3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000" b="1" i="1" spc="30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de-DE" sz="1000" b="0" i="1" spc="30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</m:sSup>
                      </m:oMath>
                    </m:oMathPara>
                  </a14:m>
                  <a:endParaRPr lang="en-US" sz="1000" spc="30" dirty="0">
                    <a:latin typeface="Arial Narrow" panose="020B0606020202030204" pitchFamily="34" charset="0"/>
                  </a:endParaRPr>
                </a:p>
              </p:txBody>
            </p:sp>
          </mc:Choice>
          <mc:Fallback>
            <p:sp>
              <p:nvSpPr>
                <p:cNvPr id="94" name="Textfeld 93">
                  <a:extLst>
                    <a:ext uri="{FF2B5EF4-FFF2-40B4-BE49-F238E27FC236}">
                      <a16:creationId xmlns:a16="http://schemas.microsoft.com/office/drawing/2014/main" id="{446A273F-F7D2-2DC0-CA8C-24EB1F006D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10844" y="3883608"/>
                  <a:ext cx="496131" cy="256334"/>
                </a:xfrm>
                <a:prstGeom prst="rect">
                  <a:avLst/>
                </a:prstGeom>
                <a:blipFill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5" name="Gerade Verbindung mit Pfeil 94">
              <a:extLst>
                <a:ext uri="{FF2B5EF4-FFF2-40B4-BE49-F238E27FC236}">
                  <a16:creationId xmlns:a16="http://schemas.microsoft.com/office/drawing/2014/main" id="{63B07FE6-A549-123D-6916-93F17BABBC59}"/>
                </a:ext>
              </a:extLst>
            </p:cNvPr>
            <p:cNvCxnSpPr>
              <a:stCxn id="71" idx="3"/>
            </p:cNvCxnSpPr>
            <p:nvPr/>
          </p:nvCxnSpPr>
          <p:spPr>
            <a:xfrm>
              <a:off x="8399718" y="4159702"/>
              <a:ext cx="496131" cy="3977"/>
            </a:xfrm>
            <a:prstGeom prst="straightConnector1">
              <a:avLst/>
            </a:prstGeom>
            <a:ln w="3175">
              <a:headEnd type="triangl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130" name="Rechteck 129">
              <a:extLst>
                <a:ext uri="{FF2B5EF4-FFF2-40B4-BE49-F238E27FC236}">
                  <a16:creationId xmlns:a16="http://schemas.microsoft.com/office/drawing/2014/main" id="{038140E1-CD74-E84E-CA7E-F651178ECB30}"/>
                </a:ext>
              </a:extLst>
            </p:cNvPr>
            <p:cNvSpPr/>
            <p:nvPr/>
          </p:nvSpPr>
          <p:spPr>
            <a:xfrm>
              <a:off x="2609576" y="4930334"/>
              <a:ext cx="700230" cy="21299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0000"/>
                </a:lnSpc>
              </a:pPr>
              <a:r>
                <a:rPr lang="en-US" sz="1000" spc="30">
                  <a:latin typeface="Arial Narrow" panose="020B0606020202030204" pitchFamily="34" charset="0"/>
                </a:rPr>
                <a:t>not trained</a:t>
              </a:r>
            </a:p>
          </p:txBody>
        </p:sp>
        <p:sp>
          <p:nvSpPr>
            <p:cNvPr id="153" name="Rechteck 152">
              <a:extLst>
                <a:ext uri="{FF2B5EF4-FFF2-40B4-BE49-F238E27FC236}">
                  <a16:creationId xmlns:a16="http://schemas.microsoft.com/office/drawing/2014/main" id="{8E94594F-6FBA-5B49-D264-FE1D249F0B52}"/>
                </a:ext>
              </a:extLst>
            </p:cNvPr>
            <p:cNvSpPr/>
            <p:nvPr/>
          </p:nvSpPr>
          <p:spPr>
            <a:xfrm>
              <a:off x="2609576" y="5143641"/>
              <a:ext cx="700230" cy="21299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0000"/>
                </a:lnSpc>
              </a:pPr>
              <a:r>
                <a:rPr lang="en-US" sz="1000" spc="30" dirty="0">
                  <a:latin typeface="Arial Narrow" panose="020B0606020202030204" pitchFamily="34" charset="0"/>
                </a:rPr>
                <a:t>trained</a:t>
              </a:r>
            </a:p>
          </p:txBody>
        </p:sp>
      </p:grpSp>
      <p:pic>
        <p:nvPicPr>
          <p:cNvPr id="166" name="clean_fileid_69">
            <a:hlinkClick r:id="" action="ppaction://media"/>
            <a:extLst>
              <a:ext uri="{FF2B5EF4-FFF2-40B4-BE49-F238E27FC236}">
                <a16:creationId xmlns:a16="http://schemas.microsoft.com/office/drawing/2014/main" id="{18B1B01A-6264-4D70-77C8-220099ABCE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7014417" y="1087455"/>
            <a:ext cx="465584" cy="465584"/>
          </a:xfrm>
          <a:prstGeom prst="rect">
            <a:avLst/>
          </a:prstGeom>
        </p:spPr>
      </p:pic>
      <p:pic>
        <p:nvPicPr>
          <p:cNvPr id="167" name="clean_fileid_0_2yO5uDsuztc_snr3_tl-21_fileid_69">
            <a:hlinkClick r:id="" action="ppaction://media"/>
            <a:extLst>
              <a:ext uri="{FF2B5EF4-FFF2-40B4-BE49-F238E27FC236}">
                <a16:creationId xmlns:a16="http://schemas.microsoft.com/office/drawing/2014/main" id="{0C788269-9206-523F-5064-AE34B93CBC3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7014417" y="1623461"/>
            <a:ext cx="465584" cy="465584"/>
          </a:xfrm>
          <a:prstGeom prst="rect">
            <a:avLst/>
          </a:prstGeom>
        </p:spPr>
      </p:pic>
      <p:pic>
        <p:nvPicPr>
          <p:cNvPr id="168" name="clean_fileid_228_naavx998NC8_snr-2_tl-26_fileid_6">
            <a:hlinkClick r:id="" action="ppaction://media"/>
            <a:extLst>
              <a:ext uri="{FF2B5EF4-FFF2-40B4-BE49-F238E27FC236}">
                <a16:creationId xmlns:a16="http://schemas.microsoft.com/office/drawing/2014/main" id="{DFFC43C5-D2F5-931A-97B1-A044093361A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8773468" y="1623461"/>
            <a:ext cx="465584" cy="465584"/>
          </a:xfrm>
          <a:prstGeom prst="rect">
            <a:avLst/>
          </a:prstGeom>
        </p:spPr>
      </p:pic>
      <p:pic>
        <p:nvPicPr>
          <p:cNvPr id="169" name="clean_fileid_6">
            <a:hlinkClick r:id="" action="ppaction://media"/>
            <a:extLst>
              <a:ext uri="{FF2B5EF4-FFF2-40B4-BE49-F238E27FC236}">
                <a16:creationId xmlns:a16="http://schemas.microsoft.com/office/drawing/2014/main" id="{F800ECB8-670A-2ABF-8102-9EA5F384A2E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8773468" y="1087455"/>
            <a:ext cx="465584" cy="465584"/>
          </a:xfrm>
          <a:prstGeom prst="rect">
            <a:avLst/>
          </a:prstGeom>
        </p:spPr>
      </p:pic>
      <p:pic>
        <p:nvPicPr>
          <p:cNvPr id="171" name="clean_fileid_0_2yO5uDsuztc_snr3_tl-21_fileid_69_enh">
            <a:hlinkClick r:id="" action="ppaction://media"/>
            <a:extLst>
              <a:ext uri="{FF2B5EF4-FFF2-40B4-BE49-F238E27FC236}">
                <a16:creationId xmlns:a16="http://schemas.microsoft.com/office/drawing/2014/main" id="{30B121A2-FC65-9CB3-BF54-84857D0077A4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7015009" y="3272833"/>
            <a:ext cx="464400" cy="464400"/>
          </a:xfrm>
          <a:prstGeom prst="rect">
            <a:avLst/>
          </a:prstGeom>
        </p:spPr>
      </p:pic>
      <p:pic>
        <p:nvPicPr>
          <p:cNvPr id="172" name="clean_fileid_228_naavx998NC8_snr-2_tl-26_fileid_6_enh">
            <a:hlinkClick r:id="" action="ppaction://media"/>
            <a:extLst>
              <a:ext uri="{FF2B5EF4-FFF2-40B4-BE49-F238E27FC236}">
                <a16:creationId xmlns:a16="http://schemas.microsoft.com/office/drawing/2014/main" id="{5E083DCE-678E-37F1-3DB7-5CEF92AC7162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8774060" y="3272833"/>
            <a:ext cx="464400" cy="464400"/>
          </a:xfrm>
          <a:prstGeom prst="rect">
            <a:avLst/>
          </a:prstGeom>
        </p:spPr>
      </p:pic>
      <p:pic>
        <p:nvPicPr>
          <p:cNvPr id="173" name="clean_fileid_0_2yO5uDsuztc_snr3_tl-21_fileid_69_enh">
            <a:hlinkClick r:id="" action="ppaction://media"/>
            <a:extLst>
              <a:ext uri="{FF2B5EF4-FFF2-40B4-BE49-F238E27FC236}">
                <a16:creationId xmlns:a16="http://schemas.microsoft.com/office/drawing/2014/main" id="{6CE1AC7B-AB87-2564-9807-46B36A42B2F4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7015009" y="2670034"/>
            <a:ext cx="464400" cy="464400"/>
          </a:xfrm>
          <a:prstGeom prst="rect">
            <a:avLst/>
          </a:prstGeom>
        </p:spPr>
      </p:pic>
      <p:pic>
        <p:nvPicPr>
          <p:cNvPr id="174" name="clean_fileid_228_naavx998NC8_snr-2_tl-26_fileid_6_enh">
            <a:hlinkClick r:id="" action="ppaction://media"/>
            <a:extLst>
              <a:ext uri="{FF2B5EF4-FFF2-40B4-BE49-F238E27FC236}">
                <a16:creationId xmlns:a16="http://schemas.microsoft.com/office/drawing/2014/main" id="{ED26B724-898A-089D-AE34-2EC3051D3C76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8774060" y="2670034"/>
            <a:ext cx="464400" cy="464400"/>
          </a:xfrm>
          <a:prstGeom prst="rect">
            <a:avLst/>
          </a:prstGeom>
        </p:spPr>
      </p:pic>
      <p:pic>
        <p:nvPicPr>
          <p:cNvPr id="175" name="clean_fileid_0_2yO5uDsuztc_snr3_tl-21_fileid_69_enh">
            <a:hlinkClick r:id="" action="ppaction://media"/>
            <a:extLst>
              <a:ext uri="{FF2B5EF4-FFF2-40B4-BE49-F238E27FC236}">
                <a16:creationId xmlns:a16="http://schemas.microsoft.com/office/drawing/2014/main" id="{76200E06-27F3-11DD-1EC3-1B9D85D41DE3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7015009" y="2109199"/>
            <a:ext cx="464400" cy="464400"/>
          </a:xfrm>
          <a:prstGeom prst="rect">
            <a:avLst/>
          </a:prstGeom>
        </p:spPr>
      </p:pic>
      <p:pic>
        <p:nvPicPr>
          <p:cNvPr id="176" name="clean_fileid_228_naavx998NC8_snr-2_tl-26_fileid_6_enh">
            <a:hlinkClick r:id="" action="ppaction://media"/>
            <a:extLst>
              <a:ext uri="{FF2B5EF4-FFF2-40B4-BE49-F238E27FC236}">
                <a16:creationId xmlns:a16="http://schemas.microsoft.com/office/drawing/2014/main" id="{A04F08FE-13DD-4638-10A8-1D1EBAEEEA62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8774060" y="2109199"/>
            <a:ext cx="464400" cy="46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68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1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000" fill="hold"/>
                                        <p:tgtEl>
                                          <p:spTgt spid="1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000" fill="hold"/>
                                        <p:tgtEl>
                                          <p:spTgt spid="1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000" fill="hold"/>
                                        <p:tgtEl>
                                          <p:spTgt spid="1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0000" fill="hold"/>
                                        <p:tgtEl>
                                          <p:spTgt spid="1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0000" fill="hold"/>
                                        <p:tgtEl>
                                          <p:spTgt spid="1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0000" fill="hold"/>
                                        <p:tgtEl>
                                          <p:spTgt spid="1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0000" fill="hold"/>
                                        <p:tgtEl>
                                          <p:spTgt spid="1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6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7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8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9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1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2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3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5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uol">
  <a:themeElements>
    <a:clrScheme name="Benutzerdefiniert 6">
      <a:dk1>
        <a:sysClr val="windowText" lastClr="000000"/>
      </a:dk1>
      <a:lt1>
        <a:sysClr val="window" lastClr="FFFFFF"/>
      </a:lt1>
      <a:dk2>
        <a:srgbClr val="003F6B"/>
      </a:dk2>
      <a:lt2>
        <a:srgbClr val="A5A5A5"/>
      </a:lt2>
      <a:accent1>
        <a:srgbClr val="004F9F"/>
      </a:accent1>
      <a:accent2>
        <a:srgbClr val="00ABDA"/>
      </a:accent2>
      <a:accent3>
        <a:srgbClr val="5BC5F2"/>
      </a:accent3>
      <a:accent4>
        <a:srgbClr val="A1DAF8"/>
      </a:accent4>
      <a:accent5>
        <a:srgbClr val="00786B"/>
      </a:accent5>
      <a:accent6>
        <a:srgbClr val="D53D0E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lnSpc>
            <a:spcPct val="110000"/>
          </a:lnSpc>
          <a:defRPr spc="3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tailEnd type="triangle"/>
        </a:ln>
      </a:spPr>
      <a:bodyPr/>
      <a:lstStyle/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lnDef>
    <a:txDef>
      <a:spPr>
        <a:noFill/>
      </a:spPr>
      <a:bodyPr wrap="none" rtlCol="0">
        <a:spAutoFit/>
      </a:bodyPr>
      <a:lstStyle>
        <a:defPPr algn="l">
          <a:lnSpc>
            <a:spcPct val="110000"/>
          </a:lnSpc>
          <a:defRPr spc="30" dirty="0" err="1" smtClean="0"/>
        </a:defPPr>
      </a:lstStyle>
    </a:txDef>
  </a:objectDefaults>
  <a:extraClrSchemeLst/>
  <a:custClrLst>
    <a:custClr name="Grün 1">
      <a:srgbClr val="00786B"/>
    </a:custClr>
    <a:custClr name="Grün 2">
      <a:srgbClr val="00A97A"/>
    </a:custClr>
    <a:custClr name="Grün 3">
      <a:srgbClr val="95C11F"/>
    </a:custClr>
    <a:custClr name="Grün 4">
      <a:srgbClr val="C8D300"/>
    </a:custClr>
    <a:custClr name="Orange 1">
      <a:srgbClr val="D53D0E"/>
    </a:custClr>
    <a:custClr name="Orange 2">
      <a:srgbClr val="EE7203"/>
    </a:custClr>
    <a:custClr name="Orange 3">
      <a:srgbClr val="F39200"/>
    </a:custClr>
    <a:custClr name="Orange 4">
      <a:srgbClr val="FDC300"/>
    </a:custClr>
  </a:custClrLst>
  <a:extLst>
    <a:ext uri="{05A4C25C-085E-4340-85A3-A5531E510DB2}">
      <thm15:themeFamily xmlns:thm15="http://schemas.microsoft.com/office/thememl/2012/main" name="uol" id="{B48E6E1E-4F42-4397-B41A-B33C8FFB5AA3}" vid="{C2FA0576-DC24-4C16-AB84-76D046BB05E1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B608703C8E13647BE26CB97FD33398E" ma:contentTypeVersion="7" ma:contentTypeDescription="Ein neues Dokument erstellen." ma:contentTypeScope="" ma:versionID="98a077c77cc96625cd1f286048866ae7">
  <xsd:schema xmlns:xsd="http://www.w3.org/2001/XMLSchema" xmlns:xs="http://www.w3.org/2001/XMLSchema" xmlns:p="http://schemas.microsoft.com/office/2006/metadata/properties" xmlns:ns3="59122bd0-0e56-4b6d-8323-82766f97fb50" xmlns:ns4="7195aa68-7f1d-4b41-9d5c-30604f43559f" targetNamespace="http://schemas.microsoft.com/office/2006/metadata/properties" ma:root="true" ma:fieldsID="29dbbfd855e5aa6f61490dc812ac8429" ns3:_="" ns4:_="">
    <xsd:import namespace="59122bd0-0e56-4b6d-8323-82766f97fb50"/>
    <xsd:import namespace="7195aa68-7f1d-4b41-9d5c-30604f43559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122bd0-0e56-4b6d-8323-82766f97fb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95aa68-7f1d-4b41-9d5c-30604f43559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Freigabehinweis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A441E54-7FB8-424A-A280-5373BED3C69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4904AA2-AABD-456B-AD70-2889801CBBE3}">
  <ds:schemaRefs>
    <ds:schemaRef ds:uri="7195aa68-7f1d-4b41-9d5c-30604f43559f"/>
    <ds:schemaRef ds:uri="http://www.w3.org/XML/1998/namespace"/>
    <ds:schemaRef ds:uri="http://purl.org/dc/elements/1.1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59122bd0-0e56-4b6d-8323-82766f97fb50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DB2331A-C78E-4727-B6C6-478A92046592}">
  <ds:schemaRefs>
    <ds:schemaRef ds:uri="59122bd0-0e56-4b6d-8323-82766f97fb50"/>
    <ds:schemaRef ds:uri="7195aa68-7f1d-4b41-9d5c-30604f43559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2022_ihcon_demo</Template>
  <TotalTime>0</TotalTime>
  <Words>111</Words>
  <Application>Microsoft Office PowerPoint</Application>
  <PresentationFormat>Breitbild</PresentationFormat>
  <Paragraphs>39</Paragraphs>
  <Slides>1</Slides>
  <Notes>1</Notes>
  <HiddenSlides>0</HiddenSlides>
  <MMClips>10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Arial</vt:lpstr>
      <vt:lpstr>Arial Narrow</vt:lpstr>
      <vt:lpstr>Calibri</vt:lpstr>
      <vt:lpstr>Cambria Math</vt:lpstr>
      <vt:lpstr>Wingdings</vt:lpstr>
      <vt:lpstr>uol</vt:lpstr>
      <vt:lpstr>Audio Demos (Poster Marvin Tammen)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Audio Demos (Poster Marvin Tammen)</dc:title>
  <dc:creator>Marvin Tammen</dc:creator>
  <cp:lastModifiedBy>Marvin Tammen</cp:lastModifiedBy>
  <cp:revision>1</cp:revision>
  <dcterms:created xsi:type="dcterms:W3CDTF">2022-09-01T11:31:13Z</dcterms:created>
  <dcterms:modified xsi:type="dcterms:W3CDTF">2022-11-08T14:01:01Z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0x010100DB608703C8E13647BE26CB97FD33398E</vt:lpwstr>
  </property>
</Properties>
</file>