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3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8213-E253-4089-A044-0AB3E07CFE99}" type="datetimeFigureOut">
              <a:rPr lang="de-DE" smtClean="0"/>
              <a:pPr/>
              <a:t>31.10.2011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85D4-92C3-410F-BFEE-72BBD6B4A5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260648"/>
            <a:ext cx="6027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/>
              <a:t>Uni Bagdad, Fakultät für </a:t>
            </a:r>
            <a:r>
              <a:rPr lang="de-DE" sz="2400" b="1" u="sng" dirty="0" smtClean="0"/>
              <a:t>Sozialwissenschaften</a:t>
            </a:r>
          </a:p>
          <a:p>
            <a:r>
              <a:rPr lang="de-DE" dirty="0"/>
              <a:t>Sonntag, 02.10.11</a:t>
            </a:r>
          </a:p>
          <a:p>
            <a:endParaRPr lang="de-DE" u="sng" dirty="0"/>
          </a:p>
        </p:txBody>
      </p:sp>
      <p:pic>
        <p:nvPicPr>
          <p:cNvPr id="8" name="Grafik 7" descr="IMG_2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669" y="1268760"/>
            <a:ext cx="7008779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116632"/>
            <a:ext cx="70250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sz="2400" b="1" u="sng" dirty="0"/>
              <a:t>Besuch der Hochschule für Sonderpädagogik</a:t>
            </a:r>
          </a:p>
          <a:p>
            <a:r>
              <a:rPr lang="de-DE" sz="2400" b="1" u="sng" dirty="0"/>
              <a:t>Treffen mit dem Dekan und Dozenten der Abteilung für </a:t>
            </a:r>
            <a:r>
              <a:rPr lang="de-DE" sz="2400" b="1" u="sng" dirty="0" smtClean="0"/>
              <a:t>Sonderpädagogik</a:t>
            </a:r>
            <a:endParaRPr lang="de-DE" sz="2400" b="1" u="sng" dirty="0" smtClean="0"/>
          </a:p>
          <a:p>
            <a:r>
              <a:rPr lang="de-DE" dirty="0"/>
              <a:t>Donnerstag 06.10.11</a:t>
            </a:r>
          </a:p>
          <a:p>
            <a:endParaRPr lang="de-DE" u="sng" dirty="0" smtClean="0"/>
          </a:p>
          <a:p>
            <a:endParaRPr lang="de-DE" dirty="0"/>
          </a:p>
        </p:txBody>
      </p:sp>
      <p:pic>
        <p:nvPicPr>
          <p:cNvPr id="4" name="Grafik 3" descr="IMG_2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581128"/>
            <a:ext cx="2669672" cy="2002254"/>
          </a:xfrm>
          <a:prstGeom prst="rect">
            <a:avLst/>
          </a:prstGeom>
        </p:spPr>
      </p:pic>
      <p:pic>
        <p:nvPicPr>
          <p:cNvPr id="5" name="Grafik 4" descr="IMG_2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581128"/>
            <a:ext cx="2669672" cy="2002254"/>
          </a:xfrm>
          <a:prstGeom prst="rect">
            <a:avLst/>
          </a:prstGeom>
        </p:spPr>
      </p:pic>
      <p:pic>
        <p:nvPicPr>
          <p:cNvPr id="7" name="Grafik 6" descr="IMG_2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81128"/>
            <a:ext cx="2669672" cy="2002254"/>
          </a:xfrm>
          <a:prstGeom prst="rect">
            <a:avLst/>
          </a:prstGeom>
        </p:spPr>
      </p:pic>
      <p:pic>
        <p:nvPicPr>
          <p:cNvPr id="8" name="Grafik 7" descr="IMG_23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318077" y="2298547"/>
            <a:ext cx="2477651" cy="1858238"/>
          </a:xfrm>
          <a:prstGeom prst="rect">
            <a:avLst/>
          </a:prstGeom>
        </p:spPr>
      </p:pic>
      <p:pic>
        <p:nvPicPr>
          <p:cNvPr id="9" name="Grafik 8" descr="IMG_23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28183" y="2232539"/>
            <a:ext cx="2525656" cy="1894242"/>
          </a:xfrm>
          <a:prstGeom prst="rect">
            <a:avLst/>
          </a:prstGeom>
        </p:spPr>
      </p:pic>
      <p:pic>
        <p:nvPicPr>
          <p:cNvPr id="10" name="Grafik 9" descr="IMG_23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232756"/>
            <a:ext cx="3965816" cy="29743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260648"/>
            <a:ext cx="71461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de-DE" sz="2400" b="1" u="sng" dirty="0"/>
              <a:t>Besuch des </a:t>
            </a:r>
            <a:r>
              <a:rPr lang="de-DE" sz="2400" b="1" u="sng" dirty="0" smtClean="0"/>
              <a:t>2. </a:t>
            </a:r>
            <a:r>
              <a:rPr lang="de-DE" sz="2400" b="1" u="sng" dirty="0" smtClean="0"/>
              <a:t>medizinischen Rehabilitationszentrums </a:t>
            </a:r>
            <a:endParaRPr lang="de-DE" sz="2400" b="1" u="sng" dirty="0"/>
          </a:p>
          <a:p>
            <a:pPr fontAlgn="base"/>
            <a:r>
              <a:rPr lang="de-DE" sz="2400" b="1" u="sng" dirty="0"/>
              <a:t>Al </a:t>
            </a:r>
            <a:r>
              <a:rPr lang="de-DE" sz="2400" b="1" u="sng" dirty="0" err="1"/>
              <a:t>Gadhir</a:t>
            </a:r>
            <a:r>
              <a:rPr lang="de-DE" sz="2400" b="1" u="sng" dirty="0"/>
              <a:t> Bagdad, </a:t>
            </a:r>
            <a:r>
              <a:rPr lang="de-DE" sz="2400" b="1" u="sng" dirty="0" smtClean="0"/>
              <a:t>Al </a:t>
            </a:r>
            <a:r>
              <a:rPr lang="de-DE" sz="2400" b="1" u="sng" dirty="0" err="1"/>
              <a:t>Rasafa</a:t>
            </a:r>
            <a:r>
              <a:rPr lang="de-DE" sz="2400" b="1" u="sng" dirty="0"/>
              <a:t> (Stadtteil</a:t>
            </a:r>
            <a:r>
              <a:rPr lang="de-DE" sz="2400" b="1" u="sng" dirty="0" smtClean="0"/>
              <a:t>)</a:t>
            </a:r>
          </a:p>
          <a:p>
            <a:pPr fontAlgn="base"/>
            <a:r>
              <a:rPr lang="de-DE" dirty="0"/>
              <a:t>Donnerstag 06.10.11</a:t>
            </a:r>
          </a:p>
          <a:p>
            <a:pPr fontAlgn="base"/>
            <a:endParaRPr lang="de-DE" u="sng" dirty="0"/>
          </a:p>
        </p:txBody>
      </p:sp>
      <p:pic>
        <p:nvPicPr>
          <p:cNvPr id="3" name="Grafik 2" descr="IMG_2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69957" y="3887227"/>
            <a:ext cx="3089752" cy="2317314"/>
          </a:xfrm>
          <a:prstGeom prst="rect">
            <a:avLst/>
          </a:prstGeom>
        </p:spPr>
      </p:pic>
      <p:pic>
        <p:nvPicPr>
          <p:cNvPr id="4" name="Grafik 3" descr="IMG_2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17629" y="4031243"/>
            <a:ext cx="3089752" cy="2317314"/>
          </a:xfrm>
          <a:prstGeom prst="rect">
            <a:avLst/>
          </a:prstGeom>
        </p:spPr>
      </p:pic>
      <p:pic>
        <p:nvPicPr>
          <p:cNvPr id="6" name="Grafik 5" descr="IMG_23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62691" y="2231043"/>
            <a:ext cx="3089752" cy="2317314"/>
          </a:xfrm>
          <a:prstGeom prst="rect">
            <a:avLst/>
          </a:prstGeom>
        </p:spPr>
      </p:pic>
      <p:pic>
        <p:nvPicPr>
          <p:cNvPr id="7" name="Grafik 6" descr="IMG_2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248" y="1052736"/>
            <a:ext cx="3089752" cy="2317314"/>
          </a:xfrm>
          <a:prstGeom prst="rect">
            <a:avLst/>
          </a:prstGeom>
        </p:spPr>
      </p:pic>
      <p:pic>
        <p:nvPicPr>
          <p:cNvPr id="8" name="Grafik 7" descr="IMG_24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196752"/>
            <a:ext cx="2945736" cy="22093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16632"/>
            <a:ext cx="78382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Abschlusskonferenz zur Bewertung des Besuchs mit allen beteiligten Fachleuten </a:t>
            </a:r>
            <a:endParaRPr lang="de-DE" b="1" u="sng" dirty="0" smtClean="0"/>
          </a:p>
          <a:p>
            <a:r>
              <a:rPr lang="de-DE" b="1" u="sng" dirty="0" smtClean="0"/>
              <a:t>unter </a:t>
            </a:r>
            <a:r>
              <a:rPr lang="de-DE" b="1" u="sng" dirty="0"/>
              <a:t>der </a:t>
            </a:r>
            <a:r>
              <a:rPr lang="de-DE" b="1" u="sng" dirty="0" smtClean="0"/>
              <a:t>Schirmherrschaft </a:t>
            </a:r>
            <a:r>
              <a:rPr lang="de-DE" b="1" u="sng" dirty="0"/>
              <a:t>des Beraters des Ministerpräsidenten </a:t>
            </a:r>
            <a:endParaRPr lang="de-DE" b="1" u="sng" dirty="0" smtClean="0"/>
          </a:p>
          <a:p>
            <a:r>
              <a:rPr lang="de-DE" b="1" u="sng" dirty="0" smtClean="0"/>
              <a:t>Herrn </a:t>
            </a:r>
            <a:r>
              <a:rPr lang="de-DE" b="1" u="sng" dirty="0"/>
              <a:t>Hak Al- </a:t>
            </a:r>
            <a:r>
              <a:rPr lang="de-DE" b="1" u="sng" dirty="0" smtClean="0"/>
              <a:t>Hakim</a:t>
            </a:r>
          </a:p>
          <a:p>
            <a:r>
              <a:rPr lang="de-DE" dirty="0"/>
              <a:t>Freitag, 07.10.11</a:t>
            </a:r>
          </a:p>
          <a:p>
            <a:endParaRPr lang="de-DE" u="sng" dirty="0" smtClean="0"/>
          </a:p>
          <a:p>
            <a:endParaRPr lang="de-DE" dirty="0"/>
          </a:p>
        </p:txBody>
      </p:sp>
      <p:pic>
        <p:nvPicPr>
          <p:cNvPr id="3" name="Grafik 2" descr="IMG_2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6"/>
            <a:ext cx="3419871" cy="2564904"/>
          </a:xfrm>
          <a:prstGeom prst="rect">
            <a:avLst/>
          </a:prstGeom>
        </p:spPr>
      </p:pic>
      <p:pic>
        <p:nvPicPr>
          <p:cNvPr id="4" name="Grafik 3" descr="IMG_2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196752"/>
            <a:ext cx="3528392" cy="2646294"/>
          </a:xfrm>
          <a:prstGeom prst="rect">
            <a:avLst/>
          </a:prstGeom>
        </p:spPr>
      </p:pic>
      <p:pic>
        <p:nvPicPr>
          <p:cNvPr id="5" name="Grafik 4" descr="IMG_24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24128" y="3501008"/>
            <a:ext cx="2195669" cy="1646752"/>
          </a:xfrm>
          <a:prstGeom prst="rect">
            <a:avLst/>
          </a:prstGeom>
        </p:spPr>
      </p:pic>
      <p:pic>
        <p:nvPicPr>
          <p:cNvPr id="6" name="Grafik 5" descr="IMG_24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340768"/>
            <a:ext cx="2195669" cy="16467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260648"/>
            <a:ext cx="39882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 smtClean="0"/>
              <a:t>Gesundheitsministerium</a:t>
            </a:r>
            <a:r>
              <a:rPr lang="de-DE" sz="2400" b="1" u="sng" dirty="0"/>
              <a:t>, </a:t>
            </a:r>
            <a:endParaRPr lang="de-DE" sz="2400" b="1" u="sng" dirty="0" smtClean="0"/>
          </a:p>
          <a:p>
            <a:r>
              <a:rPr lang="de-DE" sz="2400" b="1" u="sng" dirty="0" smtClean="0"/>
              <a:t>Abteilung </a:t>
            </a:r>
            <a:r>
              <a:rPr lang="de-DE" sz="2400" b="1" u="sng" dirty="0" smtClean="0"/>
              <a:t>Körperbehinderung</a:t>
            </a:r>
          </a:p>
          <a:p>
            <a:r>
              <a:rPr lang="de-DE" dirty="0"/>
              <a:t>Sonntag, 02.10.11</a:t>
            </a:r>
          </a:p>
          <a:p>
            <a:endParaRPr lang="de-DE" u="sng" dirty="0"/>
          </a:p>
        </p:txBody>
      </p:sp>
      <p:pic>
        <p:nvPicPr>
          <p:cNvPr id="4" name="Grafik 3" descr="IMG_2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695222" y="513690"/>
            <a:ext cx="2600400" cy="1950300"/>
          </a:xfrm>
          <a:prstGeom prst="rect">
            <a:avLst/>
          </a:prstGeom>
        </p:spPr>
      </p:pic>
      <p:pic>
        <p:nvPicPr>
          <p:cNvPr id="5" name="Grafik 4" descr="IMG_2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5856651" cy="4392488"/>
          </a:xfrm>
          <a:prstGeom prst="rect">
            <a:avLst/>
          </a:prstGeom>
        </p:spPr>
      </p:pic>
      <p:pic>
        <p:nvPicPr>
          <p:cNvPr id="9" name="Grafik 8" descr="IMG_2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95755" y="3793477"/>
            <a:ext cx="2915816" cy="2186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76670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de-DE" sz="2400" b="1" u="sng" dirty="0"/>
              <a:t>Anthropologie, Soziologie und </a:t>
            </a:r>
            <a:r>
              <a:rPr lang="de-DE" sz="2400" b="1" u="sng" dirty="0" smtClean="0"/>
              <a:t>Erziehungswissenschaften </a:t>
            </a:r>
            <a:endParaRPr lang="de-DE" sz="2400" b="1" u="sng" dirty="0"/>
          </a:p>
          <a:p>
            <a:pPr fontAlgn="base"/>
            <a:r>
              <a:rPr lang="de-DE" sz="2400" b="1" u="sng" dirty="0" smtClean="0"/>
              <a:t>Universität </a:t>
            </a:r>
            <a:r>
              <a:rPr lang="de-DE" sz="2400" b="1" u="sng" dirty="0" err="1"/>
              <a:t>Almustansiriya</a:t>
            </a:r>
            <a:endParaRPr lang="de-DE" sz="2400" b="1" u="sng" dirty="0"/>
          </a:p>
          <a:p>
            <a:r>
              <a:rPr lang="de-DE" sz="2400" b="1" u="sng" dirty="0"/>
              <a:t>Treffen mit dem Dekan der Fakultät </a:t>
            </a:r>
            <a:r>
              <a:rPr lang="de-DE" sz="2400" b="1" u="sng" dirty="0" smtClean="0"/>
              <a:t>Geisteswissenschaften</a:t>
            </a:r>
            <a:endParaRPr lang="de-DE" sz="2400" b="1" u="sng" dirty="0" smtClean="0"/>
          </a:p>
          <a:p>
            <a:r>
              <a:rPr lang="de-DE" dirty="0"/>
              <a:t>Montag 03.10.11</a:t>
            </a:r>
          </a:p>
          <a:p>
            <a:endParaRPr lang="de-DE" u="sng" dirty="0"/>
          </a:p>
        </p:txBody>
      </p:sp>
      <p:pic>
        <p:nvPicPr>
          <p:cNvPr id="3" name="Grafik 2" descr="DSC02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068960"/>
            <a:ext cx="4038432" cy="3028824"/>
          </a:xfrm>
          <a:prstGeom prst="rect">
            <a:avLst/>
          </a:prstGeom>
        </p:spPr>
      </p:pic>
      <p:pic>
        <p:nvPicPr>
          <p:cNvPr id="4" name="Grafik 3" descr="DSC02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3953915" cy="29654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DSC02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4703981" cy="3527986"/>
          </a:xfrm>
          <a:prstGeom prst="rect">
            <a:avLst/>
          </a:prstGeom>
        </p:spPr>
      </p:pic>
      <p:pic>
        <p:nvPicPr>
          <p:cNvPr id="6" name="Grafik 5" descr="DSC02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7585" y="3236911"/>
            <a:ext cx="3071800" cy="23038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3528" y="404664"/>
            <a:ext cx="57270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/>
              <a:t>Besuch des Arbeits- und </a:t>
            </a:r>
            <a:r>
              <a:rPr lang="de-DE" sz="2400" b="1" u="sng" dirty="0" smtClean="0"/>
              <a:t>Sozialministeriums</a:t>
            </a:r>
          </a:p>
          <a:p>
            <a:r>
              <a:rPr lang="de-DE" dirty="0"/>
              <a:t>Montag 03.10.11</a:t>
            </a:r>
          </a:p>
          <a:p>
            <a:endParaRPr lang="de-DE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2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869160"/>
            <a:ext cx="2520280" cy="1890210"/>
          </a:xfrm>
          <a:prstGeom prst="rect">
            <a:avLst/>
          </a:prstGeom>
        </p:spPr>
      </p:pic>
      <p:pic>
        <p:nvPicPr>
          <p:cNvPr id="3" name="Grafik 2" descr="IMG_2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1920213" cy="14401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0" y="188640"/>
            <a:ext cx="89033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de-DE" sz="2400" b="1" u="sng" dirty="0"/>
              <a:t>Besuch des </a:t>
            </a:r>
            <a:r>
              <a:rPr lang="de-DE" sz="2400" b="1" u="sng" dirty="0" err="1" smtClean="0"/>
              <a:t>Diagnostikzentrums</a:t>
            </a:r>
            <a:r>
              <a:rPr lang="de-DE" sz="2400" b="1" u="sng" dirty="0" smtClean="0"/>
              <a:t> </a:t>
            </a:r>
            <a:r>
              <a:rPr lang="de-DE" sz="2400" b="1" u="sng" dirty="0"/>
              <a:t>und des beruflichen Rehabilitations-</a:t>
            </a:r>
          </a:p>
          <a:p>
            <a:r>
              <a:rPr lang="de-DE" sz="2400" b="1" u="sng" dirty="0" err="1"/>
              <a:t>zentrums</a:t>
            </a:r>
            <a:r>
              <a:rPr lang="de-DE" sz="2400" b="1" u="sng" dirty="0"/>
              <a:t> </a:t>
            </a:r>
            <a:r>
              <a:rPr lang="de-DE" sz="2400" b="1" u="sng" dirty="0" err="1" smtClean="0"/>
              <a:t>Alhuda</a:t>
            </a:r>
            <a:endParaRPr lang="de-DE" sz="2400" b="1" u="sng" dirty="0" smtClean="0"/>
          </a:p>
          <a:p>
            <a:r>
              <a:rPr lang="de-DE" dirty="0"/>
              <a:t>Dienstag 04.10.11</a:t>
            </a:r>
          </a:p>
          <a:p>
            <a:endParaRPr lang="de-DE" dirty="0"/>
          </a:p>
        </p:txBody>
      </p:sp>
      <p:pic>
        <p:nvPicPr>
          <p:cNvPr id="5" name="Grafik 4" descr="IMG_21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780928"/>
            <a:ext cx="2663688" cy="1997766"/>
          </a:xfrm>
          <a:prstGeom prst="rect">
            <a:avLst/>
          </a:prstGeom>
        </p:spPr>
      </p:pic>
      <p:pic>
        <p:nvPicPr>
          <p:cNvPr id="6" name="Grafik 5" descr="IMG_21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229200"/>
            <a:ext cx="1907704" cy="1430778"/>
          </a:xfrm>
          <a:prstGeom prst="rect">
            <a:avLst/>
          </a:prstGeom>
        </p:spPr>
      </p:pic>
      <p:pic>
        <p:nvPicPr>
          <p:cNvPr id="7" name="Grafik 6" descr="IMG_21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509120"/>
            <a:ext cx="2663688" cy="1997766"/>
          </a:xfrm>
          <a:prstGeom prst="rect">
            <a:avLst/>
          </a:prstGeom>
        </p:spPr>
      </p:pic>
      <p:pic>
        <p:nvPicPr>
          <p:cNvPr id="8" name="Grafik 7" descr="IMG_21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573016"/>
            <a:ext cx="2040227" cy="1530170"/>
          </a:xfrm>
          <a:prstGeom prst="rect">
            <a:avLst/>
          </a:prstGeom>
        </p:spPr>
      </p:pic>
      <p:pic>
        <p:nvPicPr>
          <p:cNvPr id="9" name="Grafik 8" descr="IMG_219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958785" y="2009767"/>
            <a:ext cx="2471667" cy="1853750"/>
          </a:xfrm>
          <a:prstGeom prst="rect">
            <a:avLst/>
          </a:prstGeom>
        </p:spPr>
      </p:pic>
      <p:pic>
        <p:nvPicPr>
          <p:cNvPr id="10" name="Grafik 9" descr="IMG_22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3878999" y="1889753"/>
            <a:ext cx="2663688" cy="1997766"/>
          </a:xfrm>
          <a:prstGeom prst="rect">
            <a:avLst/>
          </a:prstGeom>
        </p:spPr>
      </p:pic>
      <p:pic>
        <p:nvPicPr>
          <p:cNvPr id="11" name="Grafik 10" descr="IMG_22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0192" y="620688"/>
            <a:ext cx="2663688" cy="19977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16632"/>
            <a:ext cx="87987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Besuch des Forschungszentrums für psychologische </a:t>
            </a:r>
            <a:endParaRPr lang="de-DE" sz="2400" b="1" u="sng" dirty="0" smtClean="0"/>
          </a:p>
          <a:p>
            <a:r>
              <a:rPr lang="de-DE" sz="2400" b="1" u="sng" dirty="0" smtClean="0"/>
              <a:t>Untersuchungen </a:t>
            </a:r>
            <a:r>
              <a:rPr lang="de-DE" sz="2400" b="1" u="sng" dirty="0"/>
              <a:t>der Bagdad </a:t>
            </a:r>
            <a:r>
              <a:rPr lang="de-DE" sz="2400" b="1" u="sng" dirty="0" smtClean="0"/>
              <a:t>Universität</a:t>
            </a:r>
          </a:p>
          <a:p>
            <a:r>
              <a:rPr lang="de-DE" dirty="0"/>
              <a:t>Dienstag 4.10.11</a:t>
            </a:r>
          </a:p>
          <a:p>
            <a:endParaRPr lang="de-DE" u="sng" dirty="0"/>
          </a:p>
          <a:p>
            <a:endParaRPr lang="de-DE" dirty="0"/>
          </a:p>
        </p:txBody>
      </p:sp>
      <p:pic>
        <p:nvPicPr>
          <p:cNvPr id="4" name="Grafik 3" descr="IMG_2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908720"/>
            <a:ext cx="2987824" cy="2240868"/>
          </a:xfrm>
          <a:prstGeom prst="rect">
            <a:avLst/>
          </a:prstGeom>
        </p:spPr>
      </p:pic>
      <p:pic>
        <p:nvPicPr>
          <p:cNvPr id="5" name="Grafik 4" descr="IMG_2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3857904" cy="2893428"/>
          </a:xfrm>
          <a:prstGeom prst="rect">
            <a:avLst/>
          </a:prstGeom>
        </p:spPr>
      </p:pic>
      <p:pic>
        <p:nvPicPr>
          <p:cNvPr id="6" name="Grafik 5" descr="IMG_22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356992"/>
            <a:ext cx="4223928" cy="31679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60648"/>
            <a:ext cx="64894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de-DE" sz="2400" b="1" u="sng" dirty="0"/>
              <a:t>Besuch des Außenministeriums</a:t>
            </a:r>
          </a:p>
          <a:p>
            <a:pPr fontAlgn="base"/>
            <a:r>
              <a:rPr lang="de-DE" sz="2400" b="1" u="sng" dirty="0" smtClean="0"/>
              <a:t>Treffen mit dem „Head </a:t>
            </a:r>
            <a:r>
              <a:rPr lang="de-DE" sz="2400" b="1" u="sng" dirty="0" err="1" smtClean="0"/>
              <a:t>of</a:t>
            </a:r>
            <a:r>
              <a:rPr lang="de-DE" sz="2400" b="1" u="sng" dirty="0" smtClean="0"/>
              <a:t> European Department“</a:t>
            </a:r>
            <a:endParaRPr lang="de-DE" sz="2400" b="1" u="sng" dirty="0"/>
          </a:p>
          <a:p>
            <a:r>
              <a:rPr lang="de-DE" sz="2400" b="1" u="sng" dirty="0" smtClean="0"/>
              <a:t>Alaa </a:t>
            </a:r>
            <a:r>
              <a:rPr lang="de-DE" sz="2400" b="1" u="sng" dirty="0"/>
              <a:t>Al- </a:t>
            </a:r>
            <a:r>
              <a:rPr lang="de-DE" sz="2400" b="1" u="sng" dirty="0" err="1" smtClean="0"/>
              <a:t>Hashimy</a:t>
            </a:r>
            <a:endParaRPr lang="de-DE" sz="2400" b="1" u="sng" dirty="0" smtClean="0"/>
          </a:p>
          <a:p>
            <a:r>
              <a:rPr lang="de-DE" dirty="0"/>
              <a:t>Mittwoch 05.10.11</a:t>
            </a:r>
          </a:p>
          <a:p>
            <a:endParaRPr lang="de-DE" u="sng" dirty="0" smtClean="0"/>
          </a:p>
        </p:txBody>
      </p:sp>
      <p:pic>
        <p:nvPicPr>
          <p:cNvPr id="3" name="Grafik 2" descr="IMG_2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4145936" cy="3109452"/>
          </a:xfrm>
          <a:prstGeom prst="rect">
            <a:avLst/>
          </a:prstGeom>
        </p:spPr>
      </p:pic>
      <p:pic>
        <p:nvPicPr>
          <p:cNvPr id="4" name="Grafik 3" descr="IMG_2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36912"/>
            <a:ext cx="4145936" cy="31094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67744" y="5733256"/>
            <a:ext cx="6357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Herr Al- </a:t>
            </a:r>
            <a:r>
              <a:rPr lang="de-DE" dirty="0" err="1" smtClean="0"/>
              <a:t>Hashimy</a:t>
            </a:r>
            <a:r>
              <a:rPr lang="de-DE" dirty="0" smtClean="0"/>
              <a:t> ist der Vorgesetzte der </a:t>
            </a:r>
          </a:p>
          <a:p>
            <a:pPr algn="r"/>
            <a:r>
              <a:rPr lang="de-DE" dirty="0" smtClean="0"/>
              <a:t>Botschafter der 27 zur EU gehörenden Mitgliedsländer, sowie der </a:t>
            </a:r>
          </a:p>
          <a:p>
            <a:pPr algn="r"/>
            <a:r>
              <a:rPr lang="de-DE" dirty="0" smtClean="0"/>
              <a:t>13 assoziierten Länder .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16632"/>
            <a:ext cx="8152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/>
              <a:t>Besuch des </a:t>
            </a:r>
            <a:r>
              <a:rPr lang="de-DE" sz="2400" b="1" u="sng" dirty="0" smtClean="0"/>
              <a:t>1. medizinischen </a:t>
            </a:r>
            <a:r>
              <a:rPr lang="de-DE" sz="2400" b="1" u="sng" dirty="0" smtClean="0"/>
              <a:t>Rehabilitationszentrums Bagdad  </a:t>
            </a:r>
          </a:p>
          <a:p>
            <a:r>
              <a:rPr lang="de-DE" dirty="0"/>
              <a:t>Mittwoch 05.10.11</a:t>
            </a:r>
          </a:p>
          <a:p>
            <a:endParaRPr lang="de-DE" u="sng" dirty="0"/>
          </a:p>
        </p:txBody>
      </p:sp>
      <p:pic>
        <p:nvPicPr>
          <p:cNvPr id="7" name="Grafik 6" descr="DSC02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653136"/>
            <a:ext cx="2400000" cy="1800000"/>
          </a:xfrm>
          <a:prstGeom prst="rect">
            <a:avLst/>
          </a:prstGeom>
        </p:spPr>
      </p:pic>
      <p:pic>
        <p:nvPicPr>
          <p:cNvPr id="8" name="Grafik 7" descr="DSC02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71566" y="4233089"/>
            <a:ext cx="2976331" cy="2232248"/>
          </a:xfrm>
          <a:prstGeom prst="rect">
            <a:avLst/>
          </a:prstGeom>
        </p:spPr>
      </p:pic>
      <p:pic>
        <p:nvPicPr>
          <p:cNvPr id="9" name="Grafik 8" descr="DSC02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908720"/>
            <a:ext cx="2400000" cy="1800000"/>
          </a:xfrm>
          <a:prstGeom prst="rect">
            <a:avLst/>
          </a:prstGeom>
        </p:spPr>
      </p:pic>
      <p:pic>
        <p:nvPicPr>
          <p:cNvPr id="10" name="Grafik 9" descr="DSC02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80928"/>
            <a:ext cx="2400000" cy="1800000"/>
          </a:xfrm>
          <a:prstGeom prst="rect">
            <a:avLst/>
          </a:prstGeom>
        </p:spPr>
      </p:pic>
      <p:pic>
        <p:nvPicPr>
          <p:cNvPr id="11" name="Grafik 10" descr="DSC028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71566" y="1136746"/>
            <a:ext cx="2976331" cy="2232248"/>
          </a:xfrm>
          <a:prstGeom prst="rect">
            <a:avLst/>
          </a:prstGeom>
        </p:spPr>
      </p:pic>
      <p:pic>
        <p:nvPicPr>
          <p:cNvPr id="13" name="Grafik 12" descr="DSC028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2780928"/>
            <a:ext cx="2400000" cy="1800000"/>
          </a:xfrm>
          <a:prstGeom prst="rect">
            <a:avLst/>
          </a:prstGeom>
        </p:spPr>
      </p:pic>
      <p:pic>
        <p:nvPicPr>
          <p:cNvPr id="15" name="Grafik 14" descr="DSC028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908720"/>
            <a:ext cx="24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02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251" y="2343619"/>
            <a:ext cx="3990360" cy="2992770"/>
          </a:xfrm>
          <a:prstGeom prst="rect">
            <a:avLst/>
          </a:prstGeom>
        </p:spPr>
      </p:pic>
      <p:pic>
        <p:nvPicPr>
          <p:cNvPr id="3" name="Grafik 2" descr="DSC02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797152"/>
            <a:ext cx="2400000" cy="1800000"/>
          </a:xfrm>
          <a:prstGeom prst="rect">
            <a:avLst/>
          </a:prstGeom>
        </p:spPr>
      </p:pic>
      <p:pic>
        <p:nvPicPr>
          <p:cNvPr id="4" name="Grafik 3" descr="DSC02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35896" y="4521088"/>
            <a:ext cx="2400000" cy="1800000"/>
          </a:xfrm>
          <a:prstGeom prst="rect">
            <a:avLst/>
          </a:prstGeom>
        </p:spPr>
      </p:pic>
      <p:pic>
        <p:nvPicPr>
          <p:cNvPr id="5" name="Grafik 4" descr="DSC028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244108" y="1172716"/>
            <a:ext cx="3840160" cy="28801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9512" y="188640"/>
            <a:ext cx="70515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 smtClean="0"/>
              <a:t>Besuch des </a:t>
            </a:r>
            <a:r>
              <a:rPr lang="de-DE" sz="2400" b="1" u="sng" dirty="0" smtClean="0"/>
              <a:t>1. </a:t>
            </a:r>
            <a:r>
              <a:rPr lang="de-DE" sz="2400" b="1" u="sng" dirty="0" smtClean="0"/>
              <a:t>medizinischen </a:t>
            </a:r>
            <a:r>
              <a:rPr lang="de-DE" sz="2400" b="1" u="sng" dirty="0" smtClean="0"/>
              <a:t>Rehabilitationszentrums </a:t>
            </a:r>
          </a:p>
          <a:p>
            <a:r>
              <a:rPr lang="de-DE" sz="2400" b="1" u="sng" dirty="0" smtClean="0"/>
              <a:t>Bagdad  </a:t>
            </a:r>
          </a:p>
          <a:p>
            <a:r>
              <a:rPr lang="de-DE" dirty="0" smtClean="0"/>
              <a:t>Mittwoch 05.10.11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Bildschirmpräsentation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 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Carl Hehmsoth</dc:creator>
  <cp:lastModifiedBy>M. Ortmann</cp:lastModifiedBy>
  <cp:revision>10</cp:revision>
  <dcterms:created xsi:type="dcterms:W3CDTF">2011-10-30T14:36:34Z</dcterms:created>
  <dcterms:modified xsi:type="dcterms:W3CDTF">2011-10-31T14:55:56Z</dcterms:modified>
</cp:coreProperties>
</file>