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78"/>
  </p:notesMasterIdLst>
  <p:handoutMasterIdLst>
    <p:handoutMasterId r:id="rId79"/>
  </p:handoutMasterIdLst>
  <p:sldIdLst>
    <p:sldId id="256" r:id="rId2"/>
    <p:sldId id="326" r:id="rId3"/>
    <p:sldId id="258" r:id="rId4"/>
    <p:sldId id="257" r:id="rId5"/>
    <p:sldId id="259" r:id="rId6"/>
    <p:sldId id="260" r:id="rId7"/>
    <p:sldId id="338" r:id="rId8"/>
    <p:sldId id="261" r:id="rId9"/>
    <p:sldId id="329" r:id="rId10"/>
    <p:sldId id="327" r:id="rId11"/>
    <p:sldId id="330" r:id="rId12"/>
    <p:sldId id="331" r:id="rId13"/>
    <p:sldId id="277" r:id="rId14"/>
    <p:sldId id="278" r:id="rId15"/>
    <p:sldId id="286" r:id="rId16"/>
    <p:sldId id="285" r:id="rId17"/>
    <p:sldId id="347" r:id="rId18"/>
    <p:sldId id="348" r:id="rId19"/>
    <p:sldId id="349" r:id="rId20"/>
    <p:sldId id="344" r:id="rId21"/>
    <p:sldId id="345" r:id="rId22"/>
    <p:sldId id="283" r:id="rId23"/>
    <p:sldId id="343" r:id="rId24"/>
    <p:sldId id="279" r:id="rId25"/>
    <p:sldId id="334" r:id="rId26"/>
    <p:sldId id="288" r:id="rId27"/>
    <p:sldId id="293" r:id="rId28"/>
    <p:sldId id="292" r:id="rId29"/>
    <p:sldId id="291" r:id="rId30"/>
    <p:sldId id="289" r:id="rId31"/>
    <p:sldId id="280" r:id="rId32"/>
    <p:sldId id="287" r:id="rId33"/>
    <p:sldId id="281" r:id="rId34"/>
    <p:sldId id="282" r:id="rId35"/>
    <p:sldId id="295" r:id="rId36"/>
    <p:sldId id="296" r:id="rId37"/>
    <p:sldId id="297" r:id="rId38"/>
    <p:sldId id="302" r:id="rId39"/>
    <p:sldId id="301" r:id="rId40"/>
    <p:sldId id="300" r:id="rId41"/>
    <p:sldId id="299" r:id="rId42"/>
    <p:sldId id="298" r:id="rId43"/>
    <p:sldId id="303" r:id="rId44"/>
    <p:sldId id="304" r:id="rId45"/>
    <p:sldId id="309" r:id="rId46"/>
    <p:sldId id="305" r:id="rId47"/>
    <p:sldId id="306" r:id="rId48"/>
    <p:sldId id="313" r:id="rId49"/>
    <p:sldId id="315" r:id="rId50"/>
    <p:sldId id="316" r:id="rId51"/>
    <p:sldId id="320" r:id="rId52"/>
    <p:sldId id="342" r:id="rId53"/>
    <p:sldId id="350" r:id="rId54"/>
    <p:sldId id="351" r:id="rId55"/>
    <p:sldId id="352" r:id="rId56"/>
    <p:sldId id="353" r:id="rId57"/>
    <p:sldId id="307" r:id="rId58"/>
    <p:sldId id="263" r:id="rId59"/>
    <p:sldId id="264" r:id="rId60"/>
    <p:sldId id="332" r:id="rId61"/>
    <p:sldId id="317" r:id="rId62"/>
    <p:sldId id="319" r:id="rId63"/>
    <p:sldId id="266" r:id="rId64"/>
    <p:sldId id="341" r:id="rId65"/>
    <p:sldId id="346" r:id="rId66"/>
    <p:sldId id="340" r:id="rId67"/>
    <p:sldId id="333" r:id="rId68"/>
    <p:sldId id="269" r:id="rId69"/>
    <p:sldId id="271" r:id="rId70"/>
    <p:sldId id="335" r:id="rId71"/>
    <p:sldId id="272" r:id="rId72"/>
    <p:sldId id="336" r:id="rId73"/>
    <p:sldId id="273" r:id="rId74"/>
    <p:sldId id="337" r:id="rId75"/>
    <p:sldId id="275" r:id="rId76"/>
    <p:sldId id="354" r:id="rId77"/>
  </p:sldIdLst>
  <p:sldSz cx="9144000" cy="6858000" type="screen4x3"/>
  <p:notesSz cx="7099300" cy="10234613"/>
  <p:defaultTex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3224">
          <p15:clr>
            <a:srgbClr val="A4A3A4"/>
          </p15:clr>
        </p15:guide>
        <p15:guide id="2" pos="2236">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autoAdjust="0"/>
    <p:restoredTop sz="94667" autoAdjust="0"/>
  </p:normalViewPr>
  <p:slideViewPr>
    <p:cSldViewPr>
      <p:cViewPr varScale="1">
        <p:scale>
          <a:sx n="106" d="100"/>
          <a:sy n="106" d="100"/>
        </p:scale>
        <p:origin x="1158" y="108"/>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notesViewPr>
    <p:cSldViewPr>
      <p:cViewPr varScale="1">
        <p:scale>
          <a:sx n="60" d="100"/>
          <a:sy n="60" d="100"/>
        </p:scale>
        <p:origin x="-2490" y="-78"/>
      </p:cViewPr>
      <p:guideLst>
        <p:guide orient="horz" pos="3224"/>
        <p:guide pos="2236"/>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slide" Target="slides/slide75.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handoutMaster" Target="handoutMasters/handoutMaster1.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notesMaster" Target="notesMasters/notesMaster1.xml"/><Relationship Id="rId8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presProps" Target="pres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2" y="2"/>
            <a:ext cx="3076363" cy="511731"/>
          </a:xfrm>
          <a:prstGeom prst="rect">
            <a:avLst/>
          </a:prstGeom>
        </p:spPr>
        <p:txBody>
          <a:bodyPr vert="horz" lIns="99032" tIns="49516" rIns="99032" bIns="49516" rtlCol="0"/>
          <a:lstStyle>
            <a:lvl1pPr algn="l">
              <a:defRPr sz="1300"/>
            </a:lvl1pPr>
          </a:lstStyle>
          <a:p>
            <a:endParaRPr lang="de-DE"/>
          </a:p>
        </p:txBody>
      </p:sp>
      <p:sp>
        <p:nvSpPr>
          <p:cNvPr id="3" name="Datumsplatzhalter 2"/>
          <p:cNvSpPr>
            <a:spLocks noGrp="1"/>
          </p:cNvSpPr>
          <p:nvPr>
            <p:ph type="dt" sz="quarter" idx="1"/>
          </p:nvPr>
        </p:nvSpPr>
        <p:spPr>
          <a:xfrm>
            <a:off x="4021296" y="2"/>
            <a:ext cx="3076363" cy="511731"/>
          </a:xfrm>
          <a:prstGeom prst="rect">
            <a:avLst/>
          </a:prstGeom>
        </p:spPr>
        <p:txBody>
          <a:bodyPr vert="horz" lIns="99032" tIns="49516" rIns="99032" bIns="49516" rtlCol="0"/>
          <a:lstStyle>
            <a:lvl1pPr algn="r">
              <a:defRPr sz="1300"/>
            </a:lvl1pPr>
          </a:lstStyle>
          <a:p>
            <a:fld id="{D0B76B35-1B04-49D9-87C9-C3E0DE56DB80}" type="datetimeFigureOut">
              <a:rPr lang="de-DE" smtClean="0"/>
              <a:pPr/>
              <a:t>08.03.2016</a:t>
            </a:fld>
            <a:endParaRPr lang="de-DE"/>
          </a:p>
        </p:txBody>
      </p:sp>
      <p:sp>
        <p:nvSpPr>
          <p:cNvPr id="4" name="Fußzeilenplatzhalter 3"/>
          <p:cNvSpPr>
            <a:spLocks noGrp="1"/>
          </p:cNvSpPr>
          <p:nvPr>
            <p:ph type="ftr" sz="quarter" idx="2"/>
          </p:nvPr>
        </p:nvSpPr>
        <p:spPr>
          <a:xfrm>
            <a:off x="2" y="9721108"/>
            <a:ext cx="3076363" cy="511731"/>
          </a:xfrm>
          <a:prstGeom prst="rect">
            <a:avLst/>
          </a:prstGeom>
        </p:spPr>
        <p:txBody>
          <a:bodyPr vert="horz" lIns="99032" tIns="49516" rIns="99032" bIns="49516" rtlCol="0" anchor="b"/>
          <a:lstStyle>
            <a:lvl1pPr algn="l">
              <a:defRPr sz="1300"/>
            </a:lvl1pPr>
          </a:lstStyle>
          <a:p>
            <a:endParaRPr lang="de-DE"/>
          </a:p>
        </p:txBody>
      </p:sp>
      <p:sp>
        <p:nvSpPr>
          <p:cNvPr id="5" name="Foliennummernplatzhalter 4"/>
          <p:cNvSpPr>
            <a:spLocks noGrp="1"/>
          </p:cNvSpPr>
          <p:nvPr>
            <p:ph type="sldNum" sz="quarter" idx="3"/>
          </p:nvPr>
        </p:nvSpPr>
        <p:spPr>
          <a:xfrm>
            <a:off x="4021296" y="9721108"/>
            <a:ext cx="3076363" cy="511731"/>
          </a:xfrm>
          <a:prstGeom prst="rect">
            <a:avLst/>
          </a:prstGeom>
        </p:spPr>
        <p:txBody>
          <a:bodyPr vert="horz" lIns="99032" tIns="49516" rIns="99032" bIns="49516" rtlCol="0" anchor="b"/>
          <a:lstStyle>
            <a:lvl1pPr algn="r">
              <a:defRPr sz="1300"/>
            </a:lvl1pPr>
          </a:lstStyle>
          <a:p>
            <a:fld id="{5F185803-A0C0-4538-A6B2-FE76B11F1E74}" type="slidenum">
              <a:rPr lang="de-DE" smtClean="0"/>
              <a:pPr/>
              <a:t>‹Nr.›</a:t>
            </a:fld>
            <a:endParaRPr lang="de-DE"/>
          </a:p>
        </p:txBody>
      </p:sp>
    </p:spTree>
    <p:extLst>
      <p:ext uri="{BB962C8B-B14F-4D97-AF65-F5344CB8AC3E}">
        <p14:creationId xmlns:p14="http://schemas.microsoft.com/office/powerpoint/2010/main" val="310328238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2" y="2"/>
            <a:ext cx="3076363" cy="511731"/>
          </a:xfrm>
          <a:prstGeom prst="rect">
            <a:avLst/>
          </a:prstGeom>
        </p:spPr>
        <p:txBody>
          <a:bodyPr vert="horz" lIns="99032" tIns="49516" rIns="99032" bIns="49516" rtlCol="0"/>
          <a:lstStyle>
            <a:lvl1pPr algn="l">
              <a:defRPr sz="1300"/>
            </a:lvl1pPr>
          </a:lstStyle>
          <a:p>
            <a:endParaRPr lang="de-DE"/>
          </a:p>
        </p:txBody>
      </p:sp>
      <p:sp>
        <p:nvSpPr>
          <p:cNvPr id="3" name="Datumsplatzhalter 2"/>
          <p:cNvSpPr>
            <a:spLocks noGrp="1"/>
          </p:cNvSpPr>
          <p:nvPr>
            <p:ph type="dt" idx="1"/>
          </p:nvPr>
        </p:nvSpPr>
        <p:spPr>
          <a:xfrm>
            <a:off x="4021296" y="2"/>
            <a:ext cx="3076363" cy="511731"/>
          </a:xfrm>
          <a:prstGeom prst="rect">
            <a:avLst/>
          </a:prstGeom>
        </p:spPr>
        <p:txBody>
          <a:bodyPr vert="horz" lIns="99032" tIns="49516" rIns="99032" bIns="49516" rtlCol="0"/>
          <a:lstStyle>
            <a:lvl1pPr algn="r">
              <a:defRPr sz="1300"/>
            </a:lvl1pPr>
          </a:lstStyle>
          <a:p>
            <a:fld id="{AE40B823-298E-4CF7-B7DF-6F0681B846DC}" type="datetimeFigureOut">
              <a:rPr lang="de-DE" smtClean="0"/>
              <a:pPr/>
              <a:t>08.03.2016</a:t>
            </a:fld>
            <a:endParaRPr lang="de-DE"/>
          </a:p>
        </p:txBody>
      </p:sp>
      <p:sp>
        <p:nvSpPr>
          <p:cNvPr id="4" name="Folienbildplatzhalter 3"/>
          <p:cNvSpPr>
            <a:spLocks noGrp="1" noRot="1" noChangeAspect="1"/>
          </p:cNvSpPr>
          <p:nvPr>
            <p:ph type="sldImg" idx="2"/>
          </p:nvPr>
        </p:nvSpPr>
        <p:spPr>
          <a:xfrm>
            <a:off x="992188" y="768350"/>
            <a:ext cx="5114925" cy="3836988"/>
          </a:xfrm>
          <a:prstGeom prst="rect">
            <a:avLst/>
          </a:prstGeom>
          <a:noFill/>
          <a:ln w="12700">
            <a:solidFill>
              <a:prstClr val="black"/>
            </a:solidFill>
          </a:ln>
        </p:spPr>
        <p:txBody>
          <a:bodyPr vert="horz" lIns="99032" tIns="49516" rIns="99032" bIns="49516" rtlCol="0" anchor="ctr"/>
          <a:lstStyle/>
          <a:p>
            <a:endParaRPr lang="de-DE"/>
          </a:p>
        </p:txBody>
      </p:sp>
      <p:sp>
        <p:nvSpPr>
          <p:cNvPr id="5" name="Notizenplatzhalter 4"/>
          <p:cNvSpPr>
            <a:spLocks noGrp="1"/>
          </p:cNvSpPr>
          <p:nvPr>
            <p:ph type="body" sz="quarter" idx="3"/>
          </p:nvPr>
        </p:nvSpPr>
        <p:spPr>
          <a:xfrm>
            <a:off x="709931" y="4861443"/>
            <a:ext cx="5679440" cy="4605576"/>
          </a:xfrm>
          <a:prstGeom prst="rect">
            <a:avLst/>
          </a:prstGeom>
        </p:spPr>
        <p:txBody>
          <a:bodyPr vert="horz" lIns="99032" tIns="49516" rIns="99032" bIns="49516" rtlCol="0">
            <a:normAutofit/>
          </a:body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6" name="Fußzeilenplatzhalter 5"/>
          <p:cNvSpPr>
            <a:spLocks noGrp="1"/>
          </p:cNvSpPr>
          <p:nvPr>
            <p:ph type="ftr" sz="quarter" idx="4"/>
          </p:nvPr>
        </p:nvSpPr>
        <p:spPr>
          <a:xfrm>
            <a:off x="2" y="9721108"/>
            <a:ext cx="3076363" cy="511731"/>
          </a:xfrm>
          <a:prstGeom prst="rect">
            <a:avLst/>
          </a:prstGeom>
        </p:spPr>
        <p:txBody>
          <a:bodyPr vert="horz" lIns="99032" tIns="49516" rIns="99032" bIns="49516" rtlCol="0" anchor="b"/>
          <a:lstStyle>
            <a:lvl1pPr algn="l">
              <a:defRPr sz="1300"/>
            </a:lvl1pPr>
          </a:lstStyle>
          <a:p>
            <a:endParaRPr lang="de-DE"/>
          </a:p>
        </p:txBody>
      </p:sp>
      <p:sp>
        <p:nvSpPr>
          <p:cNvPr id="7" name="Foliennummernplatzhalter 6"/>
          <p:cNvSpPr>
            <a:spLocks noGrp="1"/>
          </p:cNvSpPr>
          <p:nvPr>
            <p:ph type="sldNum" sz="quarter" idx="5"/>
          </p:nvPr>
        </p:nvSpPr>
        <p:spPr>
          <a:xfrm>
            <a:off x="4021296" y="9721108"/>
            <a:ext cx="3076363" cy="511731"/>
          </a:xfrm>
          <a:prstGeom prst="rect">
            <a:avLst/>
          </a:prstGeom>
        </p:spPr>
        <p:txBody>
          <a:bodyPr vert="horz" lIns="99032" tIns="49516" rIns="99032" bIns="49516" rtlCol="0" anchor="b"/>
          <a:lstStyle>
            <a:lvl1pPr algn="r">
              <a:defRPr sz="1300"/>
            </a:lvl1pPr>
          </a:lstStyle>
          <a:p>
            <a:fld id="{773C68BF-AF61-4B38-A1B2-D0A5EE86E66E}" type="slidenum">
              <a:rPr lang="de-DE" smtClean="0"/>
              <a:pPr/>
              <a:t>‹Nr.›</a:t>
            </a:fld>
            <a:endParaRPr lang="de-DE"/>
          </a:p>
        </p:txBody>
      </p:sp>
    </p:spTree>
    <p:extLst>
      <p:ext uri="{BB962C8B-B14F-4D97-AF65-F5344CB8AC3E}">
        <p14:creationId xmlns:p14="http://schemas.microsoft.com/office/powerpoint/2010/main" val="53528839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endParaRPr lang="de-DE"/>
          </a:p>
        </p:txBody>
      </p:sp>
      <p:sp>
        <p:nvSpPr>
          <p:cNvPr id="4" name="Foliennummernplatzhalter 3"/>
          <p:cNvSpPr>
            <a:spLocks noGrp="1"/>
          </p:cNvSpPr>
          <p:nvPr>
            <p:ph type="sldNum" sz="quarter" idx="10"/>
          </p:nvPr>
        </p:nvSpPr>
        <p:spPr/>
        <p:txBody>
          <a:bodyPr/>
          <a:lstStyle/>
          <a:p>
            <a:fld id="{773C68BF-AF61-4B38-A1B2-D0A5EE86E66E}" type="slidenum">
              <a:rPr lang="de-DE" smtClean="0"/>
              <a:pPr/>
              <a:t>4</a:t>
            </a:fld>
            <a:endParaRPr lang="de-DE"/>
          </a:p>
        </p:txBody>
      </p:sp>
    </p:spTree>
    <p:extLst>
      <p:ext uri="{BB962C8B-B14F-4D97-AF65-F5344CB8AC3E}">
        <p14:creationId xmlns:p14="http://schemas.microsoft.com/office/powerpoint/2010/main" val="269829994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endParaRPr lang="de-DE"/>
          </a:p>
        </p:txBody>
      </p:sp>
      <p:sp>
        <p:nvSpPr>
          <p:cNvPr id="4" name="Foliennummernplatzhalter 3"/>
          <p:cNvSpPr>
            <a:spLocks noGrp="1"/>
          </p:cNvSpPr>
          <p:nvPr>
            <p:ph type="sldNum" sz="quarter" idx="10"/>
          </p:nvPr>
        </p:nvSpPr>
        <p:spPr/>
        <p:txBody>
          <a:bodyPr/>
          <a:lstStyle/>
          <a:p>
            <a:fld id="{773C68BF-AF61-4B38-A1B2-D0A5EE86E66E}" type="slidenum">
              <a:rPr lang="de-DE" smtClean="0"/>
              <a:pPr/>
              <a:t>5</a:t>
            </a:fld>
            <a:endParaRPr lang="de-DE"/>
          </a:p>
        </p:txBody>
      </p:sp>
    </p:spTree>
    <p:extLst>
      <p:ext uri="{BB962C8B-B14F-4D97-AF65-F5344CB8AC3E}">
        <p14:creationId xmlns:p14="http://schemas.microsoft.com/office/powerpoint/2010/main" val="196003750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endParaRPr lang="de-DE" dirty="0"/>
          </a:p>
        </p:txBody>
      </p:sp>
      <p:sp>
        <p:nvSpPr>
          <p:cNvPr id="4" name="Foliennummernplatzhalter 3"/>
          <p:cNvSpPr>
            <a:spLocks noGrp="1"/>
          </p:cNvSpPr>
          <p:nvPr>
            <p:ph type="sldNum" sz="quarter" idx="10"/>
          </p:nvPr>
        </p:nvSpPr>
        <p:spPr/>
        <p:txBody>
          <a:bodyPr/>
          <a:lstStyle/>
          <a:p>
            <a:fld id="{773C68BF-AF61-4B38-A1B2-D0A5EE86E66E}" type="slidenum">
              <a:rPr lang="de-DE" smtClean="0"/>
              <a:pPr/>
              <a:t>60</a:t>
            </a:fld>
            <a:endParaRPr lang="de-DE"/>
          </a:p>
        </p:txBody>
      </p:sp>
    </p:spTree>
    <p:extLst>
      <p:ext uri="{BB962C8B-B14F-4D97-AF65-F5344CB8AC3E}">
        <p14:creationId xmlns:p14="http://schemas.microsoft.com/office/powerpoint/2010/main" val="383874133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endParaRPr lang="de-DE" dirty="0"/>
          </a:p>
        </p:txBody>
      </p:sp>
      <p:sp>
        <p:nvSpPr>
          <p:cNvPr id="4" name="Foliennummernplatzhalter 3"/>
          <p:cNvSpPr>
            <a:spLocks noGrp="1"/>
          </p:cNvSpPr>
          <p:nvPr>
            <p:ph type="sldNum" sz="quarter" idx="10"/>
          </p:nvPr>
        </p:nvSpPr>
        <p:spPr/>
        <p:txBody>
          <a:bodyPr/>
          <a:lstStyle/>
          <a:p>
            <a:fld id="{773C68BF-AF61-4B38-A1B2-D0A5EE86E66E}" type="slidenum">
              <a:rPr lang="de-DE" smtClean="0"/>
              <a:pPr/>
              <a:t>63</a:t>
            </a:fld>
            <a:endParaRPr lang="de-DE"/>
          </a:p>
        </p:txBody>
      </p:sp>
    </p:spTree>
    <p:extLst>
      <p:ext uri="{BB962C8B-B14F-4D97-AF65-F5344CB8AC3E}">
        <p14:creationId xmlns:p14="http://schemas.microsoft.com/office/powerpoint/2010/main" val="385822385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elfolie">
    <p:spTree>
      <p:nvGrpSpPr>
        <p:cNvPr id="1" name=""/>
        <p:cNvGrpSpPr/>
        <p:nvPr/>
      </p:nvGrpSpPr>
      <p:grpSpPr>
        <a:xfrm>
          <a:off x="0" y="0"/>
          <a:ext cx="0" cy="0"/>
          <a:chOff x="0" y="0"/>
          <a:chExt cx="0" cy="0"/>
        </a:xfrm>
      </p:grpSpPr>
      <p:sp>
        <p:nvSpPr>
          <p:cNvPr id="15" name="Abgerundetes Rechteck 14"/>
          <p:cNvSpPr/>
          <p:nvPr/>
        </p:nvSpPr>
        <p:spPr>
          <a:xfrm>
            <a:off x="304800" y="329184"/>
            <a:ext cx="8532055" cy="6196819"/>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0" name="Abgerundetes Rechteck 9"/>
          <p:cNvSpPr/>
          <p:nvPr/>
        </p:nvSpPr>
        <p:spPr>
          <a:xfrm>
            <a:off x="418596" y="434162"/>
            <a:ext cx="8306809" cy="3108960"/>
          </a:xfrm>
          <a:prstGeom prst="roundRect">
            <a:avLst>
              <a:gd name="adj" fmla="val 4578"/>
            </a:avLst>
          </a:prstGeom>
          <a:gradFill rotWithShape="1">
            <a:gsLst>
              <a:gs pos="0">
                <a:schemeClr val="bg1">
                  <a:tint val="75000"/>
                  <a:satMod val="150000"/>
                </a:schemeClr>
              </a:gs>
              <a:gs pos="55000">
                <a:schemeClr val="bg1">
                  <a:shade val="75000"/>
                  <a:satMod val="100000"/>
                </a:schemeClr>
              </a:gs>
              <a:gs pos="100000">
                <a:schemeClr val="bg1">
                  <a:shade val="35000"/>
                  <a:satMod val="100000"/>
                </a:schemeClr>
              </a:gs>
            </a:gsLst>
            <a:path path="circle">
              <a:fillToRect l="50000" t="175000" r="50000" b="-75000"/>
            </a:path>
          </a:gradFill>
          <a:ln w="889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5" name="Titel 4"/>
          <p:cNvSpPr>
            <a:spLocks noGrp="1"/>
          </p:cNvSpPr>
          <p:nvPr>
            <p:ph type="ctrTitle"/>
          </p:nvPr>
        </p:nvSpPr>
        <p:spPr>
          <a:xfrm>
            <a:off x="722376" y="1820206"/>
            <a:ext cx="7772400" cy="1828800"/>
          </a:xfrm>
        </p:spPr>
        <p:txBody>
          <a:bodyPr lIns="45720" rIns="45720" bIns="45720"/>
          <a:lstStyle>
            <a:lvl1pPr algn="r">
              <a:defRPr sz="4500" b="1">
                <a:solidFill>
                  <a:schemeClr val="accent1">
                    <a:tint val="88000"/>
                    <a:satMod val="150000"/>
                  </a:schemeClr>
                </a:solidFill>
                <a:effectLst>
                  <a:outerShdw blurRad="53975" dist="22860" dir="5400000" algn="tl" rotWithShape="0">
                    <a:srgbClr val="000000">
                      <a:alpha val="55000"/>
                    </a:srgbClr>
                  </a:outerShdw>
                </a:effectLst>
              </a:defRPr>
            </a:lvl1pPr>
            <a:extLst/>
          </a:lstStyle>
          <a:p>
            <a:r>
              <a:rPr kumimoji="0" lang="de-DE" smtClean="0"/>
              <a:t>Titelmasterformat durch Klicken bearbeiten</a:t>
            </a:r>
            <a:endParaRPr kumimoji="0" lang="en-US"/>
          </a:p>
        </p:txBody>
      </p:sp>
      <p:sp>
        <p:nvSpPr>
          <p:cNvPr id="20" name="Untertitel 19"/>
          <p:cNvSpPr>
            <a:spLocks noGrp="1"/>
          </p:cNvSpPr>
          <p:nvPr>
            <p:ph type="subTitle" idx="1"/>
          </p:nvPr>
        </p:nvSpPr>
        <p:spPr>
          <a:xfrm>
            <a:off x="722376" y="3685032"/>
            <a:ext cx="7772400" cy="914400"/>
          </a:xfrm>
        </p:spPr>
        <p:txBody>
          <a:bodyPr lIns="182880" tIns="0"/>
          <a:lstStyle>
            <a:lvl1pPr marL="36576" indent="0" algn="r">
              <a:spcBef>
                <a:spcPts val="0"/>
              </a:spcBef>
              <a:buNone/>
              <a:defRPr sz="2000">
                <a:solidFill>
                  <a:schemeClr val="bg2">
                    <a:shade val="25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de-DE" smtClean="0"/>
              <a:t>Formatvorlage des Untertitelmasters durch Klicken bearbeiten</a:t>
            </a:r>
            <a:endParaRPr kumimoji="0" lang="en-US"/>
          </a:p>
        </p:txBody>
      </p:sp>
      <p:sp>
        <p:nvSpPr>
          <p:cNvPr id="19" name="Datumsplatzhalter 18"/>
          <p:cNvSpPr>
            <a:spLocks noGrp="1"/>
          </p:cNvSpPr>
          <p:nvPr>
            <p:ph type="dt" sz="half" idx="10"/>
          </p:nvPr>
        </p:nvSpPr>
        <p:spPr/>
        <p:txBody>
          <a:bodyPr/>
          <a:lstStyle>
            <a:extLst/>
          </a:lstStyle>
          <a:p>
            <a:fld id="{EEF82776-431E-4E41-BB03-1BF7713167D8}" type="datetimeFigureOut">
              <a:rPr lang="de-DE" smtClean="0"/>
              <a:pPr/>
              <a:t>08.03.2016</a:t>
            </a:fld>
            <a:endParaRPr lang="de-DE"/>
          </a:p>
        </p:txBody>
      </p:sp>
      <p:sp>
        <p:nvSpPr>
          <p:cNvPr id="8" name="Fußzeilenplatzhalter 7"/>
          <p:cNvSpPr>
            <a:spLocks noGrp="1"/>
          </p:cNvSpPr>
          <p:nvPr>
            <p:ph type="ftr" sz="quarter" idx="11"/>
          </p:nvPr>
        </p:nvSpPr>
        <p:spPr/>
        <p:txBody>
          <a:bodyPr/>
          <a:lstStyle>
            <a:extLst/>
          </a:lstStyle>
          <a:p>
            <a:endParaRPr lang="de-DE"/>
          </a:p>
        </p:txBody>
      </p:sp>
      <p:sp>
        <p:nvSpPr>
          <p:cNvPr id="11" name="Foliennummernplatzhalter 10"/>
          <p:cNvSpPr>
            <a:spLocks noGrp="1"/>
          </p:cNvSpPr>
          <p:nvPr>
            <p:ph type="sldNum" sz="quarter" idx="12"/>
          </p:nvPr>
        </p:nvSpPr>
        <p:spPr/>
        <p:txBody>
          <a:bodyPr/>
          <a:lstStyle>
            <a:extLst/>
          </a:lstStyle>
          <a:p>
            <a:fld id="{B8726F58-CEF3-4565-B0BA-208D2F61FE59}" type="slidenum">
              <a:rPr lang="de-DE" smtClean="0"/>
              <a:pPr/>
              <a:t>‹Nr.›</a:t>
            </a:fld>
            <a:endParaRPr lang="de-DE"/>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p:cNvSpPr>
            <a:spLocks noGrp="1"/>
          </p:cNvSpPr>
          <p:nvPr>
            <p:ph type="title"/>
          </p:nvPr>
        </p:nvSpPr>
        <p:spPr>
          <a:xfrm>
            <a:off x="502920" y="4983480"/>
            <a:ext cx="8183880" cy="1051560"/>
          </a:xfrm>
        </p:spPr>
        <p:txBody>
          <a:bodyPr/>
          <a:lstStyle>
            <a:extLst/>
          </a:lstStyle>
          <a:p>
            <a:r>
              <a:rPr kumimoji="0" lang="de-DE" smtClean="0"/>
              <a:t>Titelmasterformat durch Klicken bearbeiten</a:t>
            </a:r>
            <a:endParaRPr kumimoji="0" lang="en-US"/>
          </a:p>
        </p:txBody>
      </p:sp>
      <p:sp>
        <p:nvSpPr>
          <p:cNvPr id="3" name="Vertikaler Textplatzhalter 2"/>
          <p:cNvSpPr>
            <a:spLocks noGrp="1"/>
          </p:cNvSpPr>
          <p:nvPr>
            <p:ph type="body" orient="vert" idx="1"/>
          </p:nvPr>
        </p:nvSpPr>
        <p:spPr>
          <a:xfrm>
            <a:off x="502920" y="530352"/>
            <a:ext cx="8183880" cy="4187952"/>
          </a:xfrm>
        </p:spPr>
        <p:txBody>
          <a:bodyPr vert="eaVert"/>
          <a:lstStyle>
            <a:extLst/>
          </a:lstStyle>
          <a:p>
            <a:pPr lvl="0" eaLnBrk="1" latinLnBrk="0" hangingPunct="1"/>
            <a:r>
              <a:rPr lang="de-DE" smtClean="0"/>
              <a:t>Textmasterformate durch Klicken bearbeiten</a:t>
            </a:r>
          </a:p>
          <a:p>
            <a:pPr lvl="1" eaLnBrk="1" latinLnBrk="0" hangingPunct="1"/>
            <a:r>
              <a:rPr lang="de-DE" smtClean="0"/>
              <a:t>Zweite Ebene</a:t>
            </a:r>
          </a:p>
          <a:p>
            <a:pPr lvl="2" eaLnBrk="1" latinLnBrk="0" hangingPunct="1"/>
            <a:r>
              <a:rPr lang="de-DE" smtClean="0"/>
              <a:t>Dritte Ebene</a:t>
            </a:r>
          </a:p>
          <a:p>
            <a:pPr lvl="3" eaLnBrk="1" latinLnBrk="0" hangingPunct="1"/>
            <a:r>
              <a:rPr lang="de-DE" smtClean="0"/>
              <a:t>Vierte Ebene</a:t>
            </a:r>
          </a:p>
          <a:p>
            <a:pPr lvl="4" eaLnBrk="1" latinLnBrk="0" hangingPunct="1"/>
            <a:r>
              <a:rPr lang="de-DE" smtClean="0"/>
              <a:t>Fünfte Ebene</a:t>
            </a:r>
            <a:endParaRPr kumimoji="0" lang="en-US"/>
          </a:p>
        </p:txBody>
      </p:sp>
      <p:sp>
        <p:nvSpPr>
          <p:cNvPr id="4" name="Datumsplatzhalter 3"/>
          <p:cNvSpPr>
            <a:spLocks noGrp="1"/>
          </p:cNvSpPr>
          <p:nvPr>
            <p:ph type="dt" sz="half" idx="10"/>
          </p:nvPr>
        </p:nvSpPr>
        <p:spPr/>
        <p:txBody>
          <a:bodyPr/>
          <a:lstStyle>
            <a:extLst/>
          </a:lstStyle>
          <a:p>
            <a:fld id="{EEF82776-431E-4E41-BB03-1BF7713167D8}" type="datetimeFigureOut">
              <a:rPr lang="de-DE" smtClean="0"/>
              <a:pPr/>
              <a:t>08.03.2016</a:t>
            </a:fld>
            <a:endParaRPr lang="de-DE"/>
          </a:p>
        </p:txBody>
      </p:sp>
      <p:sp>
        <p:nvSpPr>
          <p:cNvPr id="5" name="Fußzeilenplatzhalter 4"/>
          <p:cNvSpPr>
            <a:spLocks noGrp="1"/>
          </p:cNvSpPr>
          <p:nvPr>
            <p:ph type="ftr" sz="quarter" idx="11"/>
          </p:nvPr>
        </p:nvSpPr>
        <p:spPr/>
        <p:txBody>
          <a:bodyPr/>
          <a:lstStyle>
            <a:extLst/>
          </a:lstStyle>
          <a:p>
            <a:endParaRPr lang="de-DE"/>
          </a:p>
        </p:txBody>
      </p:sp>
      <p:sp>
        <p:nvSpPr>
          <p:cNvPr id="6" name="Foliennummernplatzhalter 5"/>
          <p:cNvSpPr>
            <a:spLocks noGrp="1"/>
          </p:cNvSpPr>
          <p:nvPr>
            <p:ph type="sldNum" sz="quarter" idx="12"/>
          </p:nvPr>
        </p:nvSpPr>
        <p:spPr/>
        <p:txBody>
          <a:bodyPr/>
          <a:lstStyle>
            <a:extLst/>
          </a:lstStyle>
          <a:p>
            <a:fld id="{B8726F58-CEF3-4565-B0BA-208D2F61FE59}" type="slidenum">
              <a:rPr lang="de-DE" smtClean="0"/>
              <a:pPr/>
              <a:t>‹Nr.›</a:t>
            </a:fld>
            <a:endParaRPr lang="de-DE"/>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p:cNvSpPr>
            <a:spLocks noGrp="1"/>
          </p:cNvSpPr>
          <p:nvPr>
            <p:ph type="title" orient="vert"/>
          </p:nvPr>
        </p:nvSpPr>
        <p:spPr>
          <a:xfrm>
            <a:off x="6629400" y="533404"/>
            <a:ext cx="1981200" cy="5257799"/>
          </a:xfrm>
        </p:spPr>
        <p:txBody>
          <a:bodyPr vert="eaVert"/>
          <a:lstStyle>
            <a:extLst/>
          </a:lstStyle>
          <a:p>
            <a:r>
              <a:rPr kumimoji="0" lang="de-DE" smtClean="0"/>
              <a:t>Titelmasterformat durch Klicken bearbeiten</a:t>
            </a:r>
            <a:endParaRPr kumimoji="0" lang="en-US"/>
          </a:p>
        </p:txBody>
      </p:sp>
      <p:sp>
        <p:nvSpPr>
          <p:cNvPr id="3" name="Vertikaler Textplatzhalter 2"/>
          <p:cNvSpPr>
            <a:spLocks noGrp="1"/>
          </p:cNvSpPr>
          <p:nvPr>
            <p:ph type="body" orient="vert" idx="1"/>
          </p:nvPr>
        </p:nvSpPr>
        <p:spPr>
          <a:xfrm>
            <a:off x="533400" y="533402"/>
            <a:ext cx="5943600" cy="5257801"/>
          </a:xfrm>
        </p:spPr>
        <p:txBody>
          <a:bodyPr vert="eaVert"/>
          <a:lstStyle>
            <a:extLst/>
          </a:lstStyle>
          <a:p>
            <a:pPr lvl="0" eaLnBrk="1" latinLnBrk="0" hangingPunct="1"/>
            <a:r>
              <a:rPr lang="de-DE" smtClean="0"/>
              <a:t>Textmasterformate durch Klicken bearbeiten</a:t>
            </a:r>
          </a:p>
          <a:p>
            <a:pPr lvl="1" eaLnBrk="1" latinLnBrk="0" hangingPunct="1"/>
            <a:r>
              <a:rPr lang="de-DE" smtClean="0"/>
              <a:t>Zweite Ebene</a:t>
            </a:r>
          </a:p>
          <a:p>
            <a:pPr lvl="2" eaLnBrk="1" latinLnBrk="0" hangingPunct="1"/>
            <a:r>
              <a:rPr lang="de-DE" smtClean="0"/>
              <a:t>Dritte Ebene</a:t>
            </a:r>
          </a:p>
          <a:p>
            <a:pPr lvl="3" eaLnBrk="1" latinLnBrk="0" hangingPunct="1"/>
            <a:r>
              <a:rPr lang="de-DE" smtClean="0"/>
              <a:t>Vierte Ebene</a:t>
            </a:r>
          </a:p>
          <a:p>
            <a:pPr lvl="4" eaLnBrk="1" latinLnBrk="0" hangingPunct="1"/>
            <a:r>
              <a:rPr lang="de-DE" smtClean="0"/>
              <a:t>Fünfte Ebene</a:t>
            </a:r>
            <a:endParaRPr kumimoji="0" lang="en-US"/>
          </a:p>
        </p:txBody>
      </p:sp>
      <p:sp>
        <p:nvSpPr>
          <p:cNvPr id="4" name="Datumsplatzhalter 3"/>
          <p:cNvSpPr>
            <a:spLocks noGrp="1"/>
          </p:cNvSpPr>
          <p:nvPr>
            <p:ph type="dt" sz="half" idx="10"/>
          </p:nvPr>
        </p:nvSpPr>
        <p:spPr/>
        <p:txBody>
          <a:bodyPr/>
          <a:lstStyle>
            <a:extLst/>
          </a:lstStyle>
          <a:p>
            <a:fld id="{EEF82776-431E-4E41-BB03-1BF7713167D8}" type="datetimeFigureOut">
              <a:rPr lang="de-DE" smtClean="0"/>
              <a:pPr/>
              <a:t>08.03.2016</a:t>
            </a:fld>
            <a:endParaRPr lang="de-DE"/>
          </a:p>
        </p:txBody>
      </p:sp>
      <p:sp>
        <p:nvSpPr>
          <p:cNvPr id="5" name="Fußzeilenplatzhalter 4"/>
          <p:cNvSpPr>
            <a:spLocks noGrp="1"/>
          </p:cNvSpPr>
          <p:nvPr>
            <p:ph type="ftr" sz="quarter" idx="11"/>
          </p:nvPr>
        </p:nvSpPr>
        <p:spPr/>
        <p:txBody>
          <a:bodyPr/>
          <a:lstStyle>
            <a:extLst/>
          </a:lstStyle>
          <a:p>
            <a:endParaRPr lang="de-DE"/>
          </a:p>
        </p:txBody>
      </p:sp>
      <p:sp>
        <p:nvSpPr>
          <p:cNvPr id="6" name="Foliennummernplatzhalter 5"/>
          <p:cNvSpPr>
            <a:spLocks noGrp="1"/>
          </p:cNvSpPr>
          <p:nvPr>
            <p:ph type="sldNum" sz="quarter" idx="12"/>
          </p:nvPr>
        </p:nvSpPr>
        <p:spPr/>
        <p:txBody>
          <a:bodyPr/>
          <a:lstStyle>
            <a:extLst/>
          </a:lstStyle>
          <a:p>
            <a:fld id="{B8726F58-CEF3-4565-B0BA-208D2F61FE59}" type="slidenum">
              <a:rPr lang="de-DE" smtClean="0"/>
              <a:pPr/>
              <a:t>‹Nr.›</a:t>
            </a:fld>
            <a:endParaRPr lang="de-DE"/>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p:cNvSpPr>
            <a:spLocks noGrp="1"/>
          </p:cNvSpPr>
          <p:nvPr>
            <p:ph type="title"/>
          </p:nvPr>
        </p:nvSpPr>
        <p:spPr>
          <a:xfrm>
            <a:off x="502920" y="4983480"/>
            <a:ext cx="8183880" cy="1051560"/>
          </a:xfrm>
        </p:spPr>
        <p:txBody>
          <a:bodyPr/>
          <a:lstStyle>
            <a:extLst/>
          </a:lstStyle>
          <a:p>
            <a:r>
              <a:rPr kumimoji="0" lang="de-DE" smtClean="0"/>
              <a:t>Titelmasterformat durch Klicken bearbeiten</a:t>
            </a:r>
            <a:endParaRPr kumimoji="0" lang="en-US"/>
          </a:p>
        </p:txBody>
      </p:sp>
      <p:sp>
        <p:nvSpPr>
          <p:cNvPr id="3" name="Inhaltsplatzhalter 2"/>
          <p:cNvSpPr>
            <a:spLocks noGrp="1"/>
          </p:cNvSpPr>
          <p:nvPr>
            <p:ph idx="1"/>
          </p:nvPr>
        </p:nvSpPr>
        <p:spPr>
          <a:xfrm>
            <a:off x="502920" y="530352"/>
            <a:ext cx="8183880" cy="4187952"/>
          </a:xfrm>
        </p:spPr>
        <p:txBody>
          <a:bodyPr/>
          <a:lstStyle>
            <a:extLst/>
          </a:lstStyle>
          <a:p>
            <a:pPr lvl="0" eaLnBrk="1" latinLnBrk="0" hangingPunct="1"/>
            <a:r>
              <a:rPr lang="de-DE" smtClean="0"/>
              <a:t>Textmasterformate durch Klicken bearbeiten</a:t>
            </a:r>
          </a:p>
          <a:p>
            <a:pPr lvl="1" eaLnBrk="1" latinLnBrk="0" hangingPunct="1"/>
            <a:r>
              <a:rPr lang="de-DE" smtClean="0"/>
              <a:t>Zweite Ebene</a:t>
            </a:r>
          </a:p>
          <a:p>
            <a:pPr lvl="2" eaLnBrk="1" latinLnBrk="0" hangingPunct="1"/>
            <a:r>
              <a:rPr lang="de-DE" smtClean="0"/>
              <a:t>Dritte Ebene</a:t>
            </a:r>
          </a:p>
          <a:p>
            <a:pPr lvl="3" eaLnBrk="1" latinLnBrk="0" hangingPunct="1"/>
            <a:r>
              <a:rPr lang="de-DE" smtClean="0"/>
              <a:t>Vierte Ebene</a:t>
            </a:r>
          </a:p>
          <a:p>
            <a:pPr lvl="4" eaLnBrk="1" latinLnBrk="0" hangingPunct="1"/>
            <a:r>
              <a:rPr lang="de-DE" smtClean="0"/>
              <a:t>Fünfte Ebene</a:t>
            </a:r>
            <a:endParaRPr kumimoji="0" lang="en-US"/>
          </a:p>
        </p:txBody>
      </p:sp>
      <p:sp>
        <p:nvSpPr>
          <p:cNvPr id="4" name="Datumsplatzhalter 3"/>
          <p:cNvSpPr>
            <a:spLocks noGrp="1"/>
          </p:cNvSpPr>
          <p:nvPr>
            <p:ph type="dt" sz="half" idx="10"/>
          </p:nvPr>
        </p:nvSpPr>
        <p:spPr/>
        <p:txBody>
          <a:bodyPr/>
          <a:lstStyle>
            <a:extLst/>
          </a:lstStyle>
          <a:p>
            <a:fld id="{EEF82776-431E-4E41-BB03-1BF7713167D8}" type="datetimeFigureOut">
              <a:rPr lang="de-DE" smtClean="0"/>
              <a:pPr/>
              <a:t>08.03.2016</a:t>
            </a:fld>
            <a:endParaRPr lang="de-DE"/>
          </a:p>
        </p:txBody>
      </p:sp>
      <p:sp>
        <p:nvSpPr>
          <p:cNvPr id="5" name="Fußzeilenplatzhalter 4"/>
          <p:cNvSpPr>
            <a:spLocks noGrp="1"/>
          </p:cNvSpPr>
          <p:nvPr>
            <p:ph type="ftr" sz="quarter" idx="11"/>
          </p:nvPr>
        </p:nvSpPr>
        <p:spPr/>
        <p:txBody>
          <a:bodyPr/>
          <a:lstStyle>
            <a:extLst/>
          </a:lstStyle>
          <a:p>
            <a:endParaRPr lang="de-DE"/>
          </a:p>
        </p:txBody>
      </p:sp>
      <p:sp>
        <p:nvSpPr>
          <p:cNvPr id="6" name="Foliennummernplatzhalter 5"/>
          <p:cNvSpPr>
            <a:spLocks noGrp="1"/>
          </p:cNvSpPr>
          <p:nvPr>
            <p:ph type="sldNum" sz="quarter" idx="12"/>
          </p:nvPr>
        </p:nvSpPr>
        <p:spPr/>
        <p:txBody>
          <a:bodyPr/>
          <a:lstStyle>
            <a:extLst/>
          </a:lstStyle>
          <a:p>
            <a:fld id="{B8726F58-CEF3-4565-B0BA-208D2F61FE59}" type="slidenum">
              <a:rPr lang="de-DE" smtClean="0"/>
              <a:pPr/>
              <a:t>‹Nr.›</a:t>
            </a:fld>
            <a:endParaRPr lang="de-DE"/>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Abschnittsüberschrift">
    <p:spTree>
      <p:nvGrpSpPr>
        <p:cNvPr id="1" name=""/>
        <p:cNvGrpSpPr/>
        <p:nvPr/>
      </p:nvGrpSpPr>
      <p:grpSpPr>
        <a:xfrm>
          <a:off x="0" y="0"/>
          <a:ext cx="0" cy="0"/>
          <a:chOff x="0" y="0"/>
          <a:chExt cx="0" cy="0"/>
        </a:xfrm>
      </p:grpSpPr>
      <p:sp>
        <p:nvSpPr>
          <p:cNvPr id="14" name="Abgerundetes Rechteck 13"/>
          <p:cNvSpPr/>
          <p:nvPr/>
        </p:nvSpPr>
        <p:spPr>
          <a:xfrm>
            <a:off x="304800" y="329184"/>
            <a:ext cx="8532055" cy="6196819"/>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1" name="Abgerundetes Rechteck 10"/>
          <p:cNvSpPr/>
          <p:nvPr/>
        </p:nvSpPr>
        <p:spPr>
          <a:xfrm>
            <a:off x="418596" y="434162"/>
            <a:ext cx="8306809" cy="4341329"/>
          </a:xfrm>
          <a:prstGeom prst="roundRect">
            <a:avLst>
              <a:gd name="adj" fmla="val 2127"/>
            </a:avLst>
          </a:prstGeom>
          <a:gradFill rotWithShape="1">
            <a:gsLst>
              <a:gs pos="0">
                <a:schemeClr val="bg1">
                  <a:tint val="75000"/>
                  <a:satMod val="150000"/>
                </a:schemeClr>
              </a:gs>
              <a:gs pos="55000">
                <a:schemeClr val="bg1">
                  <a:shade val="75000"/>
                  <a:satMod val="100000"/>
                </a:schemeClr>
              </a:gs>
              <a:gs pos="100000">
                <a:schemeClr val="bg1">
                  <a:shade val="35000"/>
                  <a:satMod val="100000"/>
                </a:schemeClr>
              </a:gs>
            </a:gsLst>
            <a:path path="circle">
              <a:fillToRect l="50000" t="175000" r="50000" b="-75000"/>
            </a:path>
          </a:gradFill>
          <a:ln w="889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Titel 1"/>
          <p:cNvSpPr>
            <a:spLocks noGrp="1"/>
          </p:cNvSpPr>
          <p:nvPr>
            <p:ph type="title"/>
          </p:nvPr>
        </p:nvSpPr>
        <p:spPr>
          <a:xfrm>
            <a:off x="468344" y="4928616"/>
            <a:ext cx="8183880" cy="676656"/>
          </a:xfrm>
        </p:spPr>
        <p:txBody>
          <a:bodyPr lIns="91440" bIns="0" anchor="b"/>
          <a:lstStyle>
            <a:lvl1pPr algn="l">
              <a:buNone/>
              <a:defRPr sz="3600" b="0" cap="none" baseline="0">
                <a:solidFill>
                  <a:schemeClr val="bg2">
                    <a:shade val="25000"/>
                  </a:schemeClr>
                </a:solidFill>
                <a:effectLst/>
              </a:defRPr>
            </a:lvl1pPr>
            <a:extLst/>
          </a:lstStyle>
          <a:p>
            <a:r>
              <a:rPr kumimoji="0" lang="de-DE" smtClean="0"/>
              <a:t>Titelmasterformat durch Klicken bearbeiten</a:t>
            </a:r>
            <a:endParaRPr kumimoji="0" lang="en-US"/>
          </a:p>
        </p:txBody>
      </p:sp>
      <p:sp>
        <p:nvSpPr>
          <p:cNvPr id="3" name="Textplatzhalter 2"/>
          <p:cNvSpPr>
            <a:spLocks noGrp="1"/>
          </p:cNvSpPr>
          <p:nvPr>
            <p:ph type="body" idx="1"/>
          </p:nvPr>
        </p:nvSpPr>
        <p:spPr>
          <a:xfrm>
            <a:off x="468344" y="5624484"/>
            <a:ext cx="8183880" cy="420624"/>
          </a:xfrm>
        </p:spPr>
        <p:txBody>
          <a:bodyPr lIns="118872" tIns="0" anchor="t"/>
          <a:lstStyle>
            <a:lvl1pPr marL="0" marR="36576" indent="0" algn="l">
              <a:spcBef>
                <a:spcPts val="0"/>
              </a:spcBef>
              <a:spcAft>
                <a:spcPts val="0"/>
              </a:spcAft>
              <a:buNone/>
              <a:defRPr sz="1800" b="0">
                <a:solidFill>
                  <a:schemeClr val="accent1">
                    <a:shade val="50000"/>
                    <a:satMod val="110000"/>
                  </a:schemeClr>
                </a:solidFill>
                <a:effectLst/>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de-DE" smtClean="0"/>
              <a:t>Textmasterformate durch Klicken bearbeiten</a:t>
            </a:r>
          </a:p>
        </p:txBody>
      </p:sp>
      <p:sp>
        <p:nvSpPr>
          <p:cNvPr id="4" name="Datumsplatzhalter 3"/>
          <p:cNvSpPr>
            <a:spLocks noGrp="1"/>
          </p:cNvSpPr>
          <p:nvPr>
            <p:ph type="dt" sz="half" idx="10"/>
          </p:nvPr>
        </p:nvSpPr>
        <p:spPr/>
        <p:txBody>
          <a:bodyPr/>
          <a:lstStyle>
            <a:extLst/>
          </a:lstStyle>
          <a:p>
            <a:fld id="{EEF82776-431E-4E41-BB03-1BF7713167D8}" type="datetimeFigureOut">
              <a:rPr lang="de-DE" smtClean="0"/>
              <a:pPr/>
              <a:t>08.03.2016</a:t>
            </a:fld>
            <a:endParaRPr lang="de-DE"/>
          </a:p>
        </p:txBody>
      </p:sp>
      <p:sp>
        <p:nvSpPr>
          <p:cNvPr id="5" name="Fußzeilenplatzhalter 4"/>
          <p:cNvSpPr>
            <a:spLocks noGrp="1"/>
          </p:cNvSpPr>
          <p:nvPr>
            <p:ph type="ftr" sz="quarter" idx="11"/>
          </p:nvPr>
        </p:nvSpPr>
        <p:spPr/>
        <p:txBody>
          <a:bodyPr/>
          <a:lstStyle>
            <a:extLst/>
          </a:lstStyle>
          <a:p>
            <a:endParaRPr lang="de-DE"/>
          </a:p>
        </p:txBody>
      </p:sp>
      <p:sp>
        <p:nvSpPr>
          <p:cNvPr id="6" name="Foliennummernplatzhalter 5"/>
          <p:cNvSpPr>
            <a:spLocks noGrp="1"/>
          </p:cNvSpPr>
          <p:nvPr>
            <p:ph type="sldNum" sz="quarter" idx="12"/>
          </p:nvPr>
        </p:nvSpPr>
        <p:spPr/>
        <p:txBody>
          <a:bodyPr/>
          <a:lstStyle>
            <a:extLst/>
          </a:lstStyle>
          <a:p>
            <a:fld id="{B8726F58-CEF3-4565-B0BA-208D2F61FE59}" type="slidenum">
              <a:rPr lang="de-DE" smtClean="0"/>
              <a:pPr/>
              <a:t>‹Nr.›</a:t>
            </a:fld>
            <a:endParaRPr lang="de-DE"/>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extLst/>
          </a:lstStyle>
          <a:p>
            <a:r>
              <a:rPr kumimoji="0" lang="de-DE" smtClean="0"/>
              <a:t>Titelmasterformat durch Klicken bearbeiten</a:t>
            </a:r>
            <a:endParaRPr kumimoji="0" lang="en-US"/>
          </a:p>
        </p:txBody>
      </p:sp>
      <p:sp>
        <p:nvSpPr>
          <p:cNvPr id="3" name="Inhaltsplatzhalter 2"/>
          <p:cNvSpPr>
            <a:spLocks noGrp="1"/>
          </p:cNvSpPr>
          <p:nvPr>
            <p:ph sz="half" idx="1"/>
          </p:nvPr>
        </p:nvSpPr>
        <p:spPr>
          <a:xfrm>
            <a:off x="514352" y="530352"/>
            <a:ext cx="3931920" cy="4389120"/>
          </a:xfrm>
        </p:spPr>
        <p:txBody>
          <a:bodyPr/>
          <a:lstStyle>
            <a:lvl1pPr>
              <a:defRPr sz="2600"/>
            </a:lvl1pPr>
            <a:lvl2pPr>
              <a:defRPr sz="2200"/>
            </a:lvl2pPr>
            <a:lvl3pPr>
              <a:defRPr sz="2000"/>
            </a:lvl3pPr>
            <a:lvl4pPr>
              <a:defRPr sz="1800"/>
            </a:lvl4pPr>
            <a:lvl5pPr>
              <a:defRPr sz="1800"/>
            </a:lvl5pPr>
            <a:extLst/>
          </a:lstStyle>
          <a:p>
            <a:pPr lvl="0" eaLnBrk="1" latinLnBrk="0" hangingPunct="1"/>
            <a:r>
              <a:rPr lang="de-DE" smtClean="0"/>
              <a:t>Textmasterformate durch Klicken bearbeiten</a:t>
            </a:r>
          </a:p>
          <a:p>
            <a:pPr lvl="1" eaLnBrk="1" latinLnBrk="0" hangingPunct="1"/>
            <a:r>
              <a:rPr lang="de-DE" smtClean="0"/>
              <a:t>Zweite Ebene</a:t>
            </a:r>
          </a:p>
          <a:p>
            <a:pPr lvl="2" eaLnBrk="1" latinLnBrk="0" hangingPunct="1"/>
            <a:r>
              <a:rPr lang="de-DE" smtClean="0"/>
              <a:t>Dritte Ebene</a:t>
            </a:r>
          </a:p>
          <a:p>
            <a:pPr lvl="3" eaLnBrk="1" latinLnBrk="0" hangingPunct="1"/>
            <a:r>
              <a:rPr lang="de-DE" smtClean="0"/>
              <a:t>Vierte Ebene</a:t>
            </a:r>
          </a:p>
          <a:p>
            <a:pPr lvl="4" eaLnBrk="1" latinLnBrk="0" hangingPunct="1"/>
            <a:r>
              <a:rPr lang="de-DE" smtClean="0"/>
              <a:t>Fünfte Ebene</a:t>
            </a:r>
            <a:endParaRPr kumimoji="0" lang="en-US"/>
          </a:p>
        </p:txBody>
      </p:sp>
      <p:sp>
        <p:nvSpPr>
          <p:cNvPr id="4" name="Inhaltsplatzhalter 3"/>
          <p:cNvSpPr>
            <a:spLocks noGrp="1"/>
          </p:cNvSpPr>
          <p:nvPr>
            <p:ph sz="half" idx="2"/>
          </p:nvPr>
        </p:nvSpPr>
        <p:spPr>
          <a:xfrm>
            <a:off x="4755360" y="530352"/>
            <a:ext cx="3931920" cy="4389120"/>
          </a:xfrm>
        </p:spPr>
        <p:txBody>
          <a:bodyPr/>
          <a:lstStyle>
            <a:lvl1pPr>
              <a:defRPr sz="2600"/>
            </a:lvl1pPr>
            <a:lvl2pPr>
              <a:defRPr sz="2200"/>
            </a:lvl2pPr>
            <a:lvl3pPr>
              <a:defRPr sz="2000"/>
            </a:lvl3pPr>
            <a:lvl4pPr>
              <a:defRPr sz="1800"/>
            </a:lvl4pPr>
            <a:lvl5pPr>
              <a:defRPr sz="1800"/>
            </a:lvl5pPr>
            <a:extLst/>
          </a:lstStyle>
          <a:p>
            <a:pPr lvl="0" eaLnBrk="1" latinLnBrk="0" hangingPunct="1"/>
            <a:r>
              <a:rPr lang="de-DE" smtClean="0"/>
              <a:t>Textmasterformate durch Klicken bearbeiten</a:t>
            </a:r>
          </a:p>
          <a:p>
            <a:pPr lvl="1" eaLnBrk="1" latinLnBrk="0" hangingPunct="1"/>
            <a:r>
              <a:rPr lang="de-DE" smtClean="0"/>
              <a:t>Zweite Ebene</a:t>
            </a:r>
          </a:p>
          <a:p>
            <a:pPr lvl="2" eaLnBrk="1" latinLnBrk="0" hangingPunct="1"/>
            <a:r>
              <a:rPr lang="de-DE" smtClean="0"/>
              <a:t>Dritte Ebene</a:t>
            </a:r>
          </a:p>
          <a:p>
            <a:pPr lvl="3" eaLnBrk="1" latinLnBrk="0" hangingPunct="1"/>
            <a:r>
              <a:rPr lang="de-DE" smtClean="0"/>
              <a:t>Vierte Ebene</a:t>
            </a:r>
          </a:p>
          <a:p>
            <a:pPr lvl="4" eaLnBrk="1" latinLnBrk="0" hangingPunct="1"/>
            <a:r>
              <a:rPr lang="de-DE" smtClean="0"/>
              <a:t>Fünfte Ebene</a:t>
            </a:r>
            <a:endParaRPr kumimoji="0" lang="en-US"/>
          </a:p>
        </p:txBody>
      </p:sp>
      <p:sp>
        <p:nvSpPr>
          <p:cNvPr id="5" name="Datumsplatzhalter 4"/>
          <p:cNvSpPr>
            <a:spLocks noGrp="1"/>
          </p:cNvSpPr>
          <p:nvPr>
            <p:ph type="dt" sz="half" idx="10"/>
          </p:nvPr>
        </p:nvSpPr>
        <p:spPr/>
        <p:txBody>
          <a:bodyPr/>
          <a:lstStyle>
            <a:extLst/>
          </a:lstStyle>
          <a:p>
            <a:fld id="{EEF82776-431E-4E41-BB03-1BF7713167D8}" type="datetimeFigureOut">
              <a:rPr lang="de-DE" smtClean="0"/>
              <a:pPr/>
              <a:t>08.03.2016</a:t>
            </a:fld>
            <a:endParaRPr lang="de-DE"/>
          </a:p>
        </p:txBody>
      </p:sp>
      <p:sp>
        <p:nvSpPr>
          <p:cNvPr id="6" name="Fußzeilenplatzhalter 5"/>
          <p:cNvSpPr>
            <a:spLocks noGrp="1"/>
          </p:cNvSpPr>
          <p:nvPr>
            <p:ph type="ftr" sz="quarter" idx="11"/>
          </p:nvPr>
        </p:nvSpPr>
        <p:spPr/>
        <p:txBody>
          <a:bodyPr/>
          <a:lstStyle>
            <a:extLst/>
          </a:lstStyle>
          <a:p>
            <a:endParaRPr lang="de-DE"/>
          </a:p>
        </p:txBody>
      </p:sp>
      <p:sp>
        <p:nvSpPr>
          <p:cNvPr id="7" name="Foliennummernplatzhalter 6"/>
          <p:cNvSpPr>
            <a:spLocks noGrp="1"/>
          </p:cNvSpPr>
          <p:nvPr>
            <p:ph type="sldNum" sz="quarter" idx="12"/>
          </p:nvPr>
        </p:nvSpPr>
        <p:spPr/>
        <p:txBody>
          <a:bodyPr/>
          <a:lstStyle>
            <a:extLst/>
          </a:lstStyle>
          <a:p>
            <a:fld id="{B8726F58-CEF3-4565-B0BA-208D2F61FE59}" type="slidenum">
              <a:rPr lang="de-DE" smtClean="0"/>
              <a:pPr/>
              <a:t>‹Nr.›</a:t>
            </a:fld>
            <a:endParaRPr lang="de-DE"/>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p:cNvSpPr>
            <a:spLocks noGrp="1"/>
          </p:cNvSpPr>
          <p:nvPr>
            <p:ph type="title"/>
          </p:nvPr>
        </p:nvSpPr>
        <p:spPr>
          <a:xfrm>
            <a:off x="502920" y="4983480"/>
            <a:ext cx="8183880" cy="1051560"/>
          </a:xfrm>
        </p:spPr>
        <p:txBody>
          <a:bodyPr anchor="b"/>
          <a:lstStyle>
            <a:lvl1pPr>
              <a:defRPr b="1"/>
            </a:lvl1pPr>
            <a:extLst/>
          </a:lstStyle>
          <a:p>
            <a:r>
              <a:rPr kumimoji="0" lang="de-DE" smtClean="0"/>
              <a:t>Titelmasterformat durch Klicken bearbeiten</a:t>
            </a:r>
            <a:endParaRPr kumimoji="0" lang="en-US"/>
          </a:p>
        </p:txBody>
      </p:sp>
      <p:sp>
        <p:nvSpPr>
          <p:cNvPr id="3" name="Textplatzhalter 2"/>
          <p:cNvSpPr>
            <a:spLocks noGrp="1"/>
          </p:cNvSpPr>
          <p:nvPr>
            <p:ph type="body" idx="1"/>
          </p:nvPr>
        </p:nvSpPr>
        <p:spPr>
          <a:xfrm>
            <a:off x="607224" y="579438"/>
            <a:ext cx="3931920" cy="792162"/>
          </a:xfrm>
        </p:spPr>
        <p:txBody>
          <a:bodyPr lIns="146304" anchor="ctr"/>
          <a:lstStyle>
            <a:lvl1pPr marL="0" indent="0" algn="l">
              <a:buNone/>
              <a:defRPr sz="2400" b="1">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de-DE" smtClean="0"/>
              <a:t>Textmasterformate durch Klicken bearbeiten</a:t>
            </a:r>
          </a:p>
        </p:txBody>
      </p:sp>
      <p:sp>
        <p:nvSpPr>
          <p:cNvPr id="4" name="Textplatzhalter 3"/>
          <p:cNvSpPr>
            <a:spLocks noGrp="1"/>
          </p:cNvSpPr>
          <p:nvPr>
            <p:ph type="body" sz="half" idx="3"/>
          </p:nvPr>
        </p:nvSpPr>
        <p:spPr>
          <a:xfrm>
            <a:off x="4652169" y="579438"/>
            <a:ext cx="3931920" cy="792162"/>
          </a:xfrm>
        </p:spPr>
        <p:txBody>
          <a:bodyPr lIns="137160" anchor="ctr"/>
          <a:lstStyle>
            <a:lvl1pPr marL="0" indent="0" algn="l">
              <a:buNone/>
              <a:defRPr sz="2400" b="1">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de-DE" smtClean="0"/>
              <a:t>Textmasterformate durch Klicken bearbeiten</a:t>
            </a:r>
          </a:p>
        </p:txBody>
      </p:sp>
      <p:sp>
        <p:nvSpPr>
          <p:cNvPr id="5" name="Inhaltsplatzhalter 4"/>
          <p:cNvSpPr>
            <a:spLocks noGrp="1"/>
          </p:cNvSpPr>
          <p:nvPr>
            <p:ph sz="quarter" idx="2"/>
          </p:nvPr>
        </p:nvSpPr>
        <p:spPr>
          <a:xfrm>
            <a:off x="607224" y="1447800"/>
            <a:ext cx="3931920" cy="3489960"/>
          </a:xfrm>
        </p:spPr>
        <p:txBody>
          <a:bodyPr anchor="t"/>
          <a:lstStyle>
            <a:lvl1pPr algn="l">
              <a:defRPr sz="2400"/>
            </a:lvl1pPr>
            <a:lvl2pPr algn="l">
              <a:defRPr sz="2000"/>
            </a:lvl2pPr>
            <a:lvl3pPr algn="l">
              <a:defRPr sz="1800"/>
            </a:lvl3pPr>
            <a:lvl4pPr algn="l">
              <a:defRPr sz="1600"/>
            </a:lvl4pPr>
            <a:lvl5pPr algn="l">
              <a:defRPr sz="1600"/>
            </a:lvl5pPr>
            <a:extLst/>
          </a:lstStyle>
          <a:p>
            <a:pPr lvl="0" eaLnBrk="1" latinLnBrk="0" hangingPunct="1"/>
            <a:r>
              <a:rPr lang="de-DE" smtClean="0"/>
              <a:t>Textmasterformate durch Klicken bearbeiten</a:t>
            </a:r>
          </a:p>
          <a:p>
            <a:pPr lvl="1" eaLnBrk="1" latinLnBrk="0" hangingPunct="1"/>
            <a:r>
              <a:rPr lang="de-DE" smtClean="0"/>
              <a:t>Zweite Ebene</a:t>
            </a:r>
          </a:p>
          <a:p>
            <a:pPr lvl="2" eaLnBrk="1" latinLnBrk="0" hangingPunct="1"/>
            <a:r>
              <a:rPr lang="de-DE" smtClean="0"/>
              <a:t>Dritte Ebene</a:t>
            </a:r>
          </a:p>
          <a:p>
            <a:pPr lvl="3" eaLnBrk="1" latinLnBrk="0" hangingPunct="1"/>
            <a:r>
              <a:rPr lang="de-DE" smtClean="0"/>
              <a:t>Vierte Ebene</a:t>
            </a:r>
          </a:p>
          <a:p>
            <a:pPr lvl="4" eaLnBrk="1" latinLnBrk="0" hangingPunct="1"/>
            <a:r>
              <a:rPr lang="de-DE" smtClean="0"/>
              <a:t>Fünfte Ebene</a:t>
            </a:r>
            <a:endParaRPr kumimoji="0" lang="en-US"/>
          </a:p>
        </p:txBody>
      </p:sp>
      <p:sp>
        <p:nvSpPr>
          <p:cNvPr id="6" name="Inhaltsplatzhalter 5"/>
          <p:cNvSpPr>
            <a:spLocks noGrp="1"/>
          </p:cNvSpPr>
          <p:nvPr>
            <p:ph sz="quarter" idx="4"/>
          </p:nvPr>
        </p:nvSpPr>
        <p:spPr>
          <a:xfrm>
            <a:off x="4652169" y="1447800"/>
            <a:ext cx="3931920" cy="3489960"/>
          </a:xfrm>
        </p:spPr>
        <p:txBody>
          <a:bodyPr anchor="t"/>
          <a:lstStyle>
            <a:lvl1pPr algn="l">
              <a:defRPr sz="2400"/>
            </a:lvl1pPr>
            <a:lvl2pPr algn="l">
              <a:defRPr sz="2000"/>
            </a:lvl2pPr>
            <a:lvl3pPr algn="l">
              <a:defRPr sz="1800"/>
            </a:lvl3pPr>
            <a:lvl4pPr algn="l">
              <a:defRPr sz="1600"/>
            </a:lvl4pPr>
            <a:lvl5pPr algn="l">
              <a:defRPr sz="1600"/>
            </a:lvl5pPr>
            <a:extLst/>
          </a:lstStyle>
          <a:p>
            <a:pPr lvl="0" eaLnBrk="1" latinLnBrk="0" hangingPunct="1"/>
            <a:r>
              <a:rPr lang="de-DE" smtClean="0"/>
              <a:t>Textmasterformate durch Klicken bearbeiten</a:t>
            </a:r>
          </a:p>
          <a:p>
            <a:pPr lvl="1" eaLnBrk="1" latinLnBrk="0" hangingPunct="1"/>
            <a:r>
              <a:rPr lang="de-DE" smtClean="0"/>
              <a:t>Zweite Ebene</a:t>
            </a:r>
          </a:p>
          <a:p>
            <a:pPr lvl="2" eaLnBrk="1" latinLnBrk="0" hangingPunct="1"/>
            <a:r>
              <a:rPr lang="de-DE" smtClean="0"/>
              <a:t>Dritte Ebene</a:t>
            </a:r>
          </a:p>
          <a:p>
            <a:pPr lvl="3" eaLnBrk="1" latinLnBrk="0" hangingPunct="1"/>
            <a:r>
              <a:rPr lang="de-DE" smtClean="0"/>
              <a:t>Vierte Ebene</a:t>
            </a:r>
          </a:p>
          <a:p>
            <a:pPr lvl="4" eaLnBrk="1" latinLnBrk="0" hangingPunct="1"/>
            <a:r>
              <a:rPr lang="de-DE" smtClean="0"/>
              <a:t>Fünfte Ebene</a:t>
            </a:r>
            <a:endParaRPr kumimoji="0" lang="en-US"/>
          </a:p>
        </p:txBody>
      </p:sp>
      <p:sp>
        <p:nvSpPr>
          <p:cNvPr id="7" name="Datumsplatzhalter 6"/>
          <p:cNvSpPr>
            <a:spLocks noGrp="1"/>
          </p:cNvSpPr>
          <p:nvPr>
            <p:ph type="dt" sz="half" idx="10"/>
          </p:nvPr>
        </p:nvSpPr>
        <p:spPr/>
        <p:txBody>
          <a:bodyPr/>
          <a:lstStyle>
            <a:extLst/>
          </a:lstStyle>
          <a:p>
            <a:fld id="{EEF82776-431E-4E41-BB03-1BF7713167D8}" type="datetimeFigureOut">
              <a:rPr lang="de-DE" smtClean="0"/>
              <a:pPr/>
              <a:t>08.03.2016</a:t>
            </a:fld>
            <a:endParaRPr lang="de-DE"/>
          </a:p>
        </p:txBody>
      </p:sp>
      <p:sp>
        <p:nvSpPr>
          <p:cNvPr id="8" name="Fußzeilenplatzhalter 7"/>
          <p:cNvSpPr>
            <a:spLocks noGrp="1"/>
          </p:cNvSpPr>
          <p:nvPr>
            <p:ph type="ftr" sz="quarter" idx="11"/>
          </p:nvPr>
        </p:nvSpPr>
        <p:spPr/>
        <p:txBody>
          <a:bodyPr/>
          <a:lstStyle>
            <a:extLst/>
          </a:lstStyle>
          <a:p>
            <a:endParaRPr lang="de-DE"/>
          </a:p>
        </p:txBody>
      </p:sp>
      <p:sp>
        <p:nvSpPr>
          <p:cNvPr id="9" name="Foliennummernplatzhalter 8"/>
          <p:cNvSpPr>
            <a:spLocks noGrp="1"/>
          </p:cNvSpPr>
          <p:nvPr>
            <p:ph type="sldNum" sz="quarter" idx="12"/>
          </p:nvPr>
        </p:nvSpPr>
        <p:spPr/>
        <p:txBody>
          <a:bodyPr/>
          <a:lstStyle>
            <a:extLst/>
          </a:lstStyle>
          <a:p>
            <a:fld id="{B8726F58-CEF3-4565-B0BA-208D2F61FE59}" type="slidenum">
              <a:rPr lang="de-DE" smtClean="0"/>
              <a:pPr/>
              <a:t>‹Nr.›</a:t>
            </a:fld>
            <a:endParaRPr lang="de-DE"/>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extLst/>
          </a:lstStyle>
          <a:p>
            <a:r>
              <a:rPr kumimoji="0" lang="de-DE" smtClean="0"/>
              <a:t>Titelmasterformat durch Klicken bearbeiten</a:t>
            </a:r>
            <a:endParaRPr kumimoji="0" lang="en-US"/>
          </a:p>
        </p:txBody>
      </p:sp>
      <p:sp>
        <p:nvSpPr>
          <p:cNvPr id="3" name="Datumsplatzhalter 2"/>
          <p:cNvSpPr>
            <a:spLocks noGrp="1"/>
          </p:cNvSpPr>
          <p:nvPr>
            <p:ph type="dt" sz="half" idx="10"/>
          </p:nvPr>
        </p:nvSpPr>
        <p:spPr/>
        <p:txBody>
          <a:bodyPr/>
          <a:lstStyle>
            <a:extLst/>
          </a:lstStyle>
          <a:p>
            <a:fld id="{EEF82776-431E-4E41-BB03-1BF7713167D8}" type="datetimeFigureOut">
              <a:rPr lang="de-DE" smtClean="0"/>
              <a:pPr/>
              <a:t>08.03.2016</a:t>
            </a:fld>
            <a:endParaRPr lang="de-DE"/>
          </a:p>
        </p:txBody>
      </p:sp>
      <p:sp>
        <p:nvSpPr>
          <p:cNvPr id="4" name="Fußzeilenplatzhalter 3"/>
          <p:cNvSpPr>
            <a:spLocks noGrp="1"/>
          </p:cNvSpPr>
          <p:nvPr>
            <p:ph type="ftr" sz="quarter" idx="11"/>
          </p:nvPr>
        </p:nvSpPr>
        <p:spPr/>
        <p:txBody>
          <a:bodyPr/>
          <a:lstStyle>
            <a:extLst/>
          </a:lstStyle>
          <a:p>
            <a:endParaRPr lang="de-DE"/>
          </a:p>
        </p:txBody>
      </p:sp>
      <p:sp>
        <p:nvSpPr>
          <p:cNvPr id="5" name="Foliennummernplatzhalter 4"/>
          <p:cNvSpPr>
            <a:spLocks noGrp="1"/>
          </p:cNvSpPr>
          <p:nvPr>
            <p:ph type="sldNum" sz="quarter" idx="12"/>
          </p:nvPr>
        </p:nvSpPr>
        <p:spPr/>
        <p:txBody>
          <a:bodyPr/>
          <a:lstStyle>
            <a:extLst/>
          </a:lstStyle>
          <a:p>
            <a:fld id="{B8726F58-CEF3-4565-B0BA-208D2F61FE59}" type="slidenum">
              <a:rPr lang="de-DE" smtClean="0"/>
              <a:pPr/>
              <a:t>‹Nr.›</a:t>
            </a:fld>
            <a:endParaRPr lang="de-DE"/>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Leer">
    <p:spTree>
      <p:nvGrpSpPr>
        <p:cNvPr id="1" name=""/>
        <p:cNvGrpSpPr/>
        <p:nvPr/>
      </p:nvGrpSpPr>
      <p:grpSpPr>
        <a:xfrm>
          <a:off x="0" y="0"/>
          <a:ext cx="0" cy="0"/>
          <a:chOff x="0" y="0"/>
          <a:chExt cx="0" cy="0"/>
        </a:xfrm>
      </p:grpSpPr>
      <p:sp>
        <p:nvSpPr>
          <p:cNvPr id="7" name="Abgerundetes Rechteck 6"/>
          <p:cNvSpPr/>
          <p:nvPr/>
        </p:nvSpPr>
        <p:spPr>
          <a:xfrm>
            <a:off x="304800" y="329184"/>
            <a:ext cx="8532055" cy="6196819"/>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Datumsplatzhalter 1"/>
          <p:cNvSpPr>
            <a:spLocks noGrp="1"/>
          </p:cNvSpPr>
          <p:nvPr>
            <p:ph type="dt" sz="half" idx="10"/>
          </p:nvPr>
        </p:nvSpPr>
        <p:spPr/>
        <p:txBody>
          <a:bodyPr/>
          <a:lstStyle>
            <a:extLst/>
          </a:lstStyle>
          <a:p>
            <a:fld id="{EEF82776-431E-4E41-BB03-1BF7713167D8}" type="datetimeFigureOut">
              <a:rPr lang="de-DE" smtClean="0"/>
              <a:pPr/>
              <a:t>08.03.2016</a:t>
            </a:fld>
            <a:endParaRPr lang="de-DE"/>
          </a:p>
        </p:txBody>
      </p:sp>
      <p:sp>
        <p:nvSpPr>
          <p:cNvPr id="3" name="Fußzeilenplatzhalter 2"/>
          <p:cNvSpPr>
            <a:spLocks noGrp="1"/>
          </p:cNvSpPr>
          <p:nvPr>
            <p:ph type="ftr" sz="quarter" idx="11"/>
          </p:nvPr>
        </p:nvSpPr>
        <p:spPr/>
        <p:txBody>
          <a:bodyPr/>
          <a:lstStyle>
            <a:extLst/>
          </a:lstStyle>
          <a:p>
            <a:endParaRPr lang="de-DE"/>
          </a:p>
        </p:txBody>
      </p:sp>
      <p:sp>
        <p:nvSpPr>
          <p:cNvPr id="4" name="Foliennummernplatzhalter 3"/>
          <p:cNvSpPr>
            <a:spLocks noGrp="1"/>
          </p:cNvSpPr>
          <p:nvPr>
            <p:ph type="sldNum" sz="quarter" idx="12"/>
          </p:nvPr>
        </p:nvSpPr>
        <p:spPr/>
        <p:txBody>
          <a:bodyPr/>
          <a:lstStyle>
            <a:extLst/>
          </a:lstStyle>
          <a:p>
            <a:fld id="{B8726F58-CEF3-4565-B0BA-208D2F61FE59}" type="slidenum">
              <a:rPr lang="de-DE" smtClean="0"/>
              <a:pPr/>
              <a:t>‹Nr.›</a:t>
            </a:fld>
            <a:endParaRPr lang="de-DE"/>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5538784" y="533400"/>
            <a:ext cx="2971800" cy="914400"/>
          </a:xfrm>
        </p:spPr>
        <p:txBody>
          <a:bodyPr anchor="b"/>
          <a:lstStyle>
            <a:lvl1pPr algn="l">
              <a:buNone/>
              <a:defRPr sz="2200" b="1">
                <a:solidFill>
                  <a:schemeClr val="accent1"/>
                </a:solidFill>
              </a:defRPr>
            </a:lvl1pPr>
            <a:extLst/>
          </a:lstStyle>
          <a:p>
            <a:r>
              <a:rPr kumimoji="0" lang="de-DE" smtClean="0"/>
              <a:t>Titelmasterformat durch Klicken bearbeiten</a:t>
            </a:r>
            <a:endParaRPr kumimoji="0" lang="en-US"/>
          </a:p>
        </p:txBody>
      </p:sp>
      <p:sp>
        <p:nvSpPr>
          <p:cNvPr id="3" name="Textplatzhalter 2"/>
          <p:cNvSpPr>
            <a:spLocks noGrp="1"/>
          </p:cNvSpPr>
          <p:nvPr>
            <p:ph type="body" idx="2"/>
          </p:nvPr>
        </p:nvSpPr>
        <p:spPr>
          <a:xfrm>
            <a:off x="5538847" y="1447802"/>
            <a:ext cx="2971800" cy="4206112"/>
          </a:xfrm>
        </p:spPr>
        <p:txBody>
          <a:bodyPr lIns="91440"/>
          <a:lstStyle>
            <a:lvl1pPr marL="18288" marR="18288" indent="0">
              <a:spcBef>
                <a:spcPts val="0"/>
              </a:spcBef>
              <a:buNone/>
              <a:defRPr sz="1400">
                <a:solidFill>
                  <a:schemeClr val="tx1"/>
                </a:solidFill>
              </a:defRPr>
            </a:lvl1pPr>
            <a:lvl2pPr>
              <a:buNone/>
              <a:defRPr sz="1200">
                <a:solidFill>
                  <a:schemeClr val="tx1"/>
                </a:solidFill>
              </a:defRPr>
            </a:lvl2pPr>
            <a:lvl3pPr>
              <a:buNone/>
              <a:defRPr sz="1000">
                <a:solidFill>
                  <a:schemeClr val="tx1"/>
                </a:solidFill>
              </a:defRPr>
            </a:lvl3pPr>
            <a:lvl4pPr>
              <a:buNone/>
              <a:defRPr sz="900">
                <a:solidFill>
                  <a:schemeClr val="tx1"/>
                </a:solidFill>
              </a:defRPr>
            </a:lvl4pPr>
            <a:lvl5pPr>
              <a:buNone/>
              <a:defRPr sz="900">
                <a:solidFill>
                  <a:schemeClr val="tx1"/>
                </a:solidFill>
              </a:defRPr>
            </a:lvl5pPr>
            <a:extLst/>
          </a:lstStyle>
          <a:p>
            <a:pPr lvl="0" eaLnBrk="1" latinLnBrk="0" hangingPunct="1"/>
            <a:r>
              <a:rPr lang="de-DE" smtClean="0"/>
              <a:t>Textmasterformate durch Klicken bearbeiten</a:t>
            </a:r>
          </a:p>
          <a:p>
            <a:pPr lvl="1" eaLnBrk="1" latinLnBrk="0" hangingPunct="1"/>
            <a:r>
              <a:rPr lang="de-DE" smtClean="0"/>
              <a:t>Zweite Ebene</a:t>
            </a:r>
          </a:p>
          <a:p>
            <a:pPr lvl="2" eaLnBrk="1" latinLnBrk="0" hangingPunct="1"/>
            <a:r>
              <a:rPr lang="de-DE" smtClean="0"/>
              <a:t>Dritte Ebene</a:t>
            </a:r>
          </a:p>
          <a:p>
            <a:pPr lvl="3" eaLnBrk="1" latinLnBrk="0" hangingPunct="1"/>
            <a:r>
              <a:rPr lang="de-DE" smtClean="0"/>
              <a:t>Vierte Ebene</a:t>
            </a:r>
          </a:p>
          <a:p>
            <a:pPr lvl="4" eaLnBrk="1" latinLnBrk="0" hangingPunct="1"/>
            <a:r>
              <a:rPr lang="de-DE" smtClean="0"/>
              <a:t>Fünfte Ebene</a:t>
            </a:r>
            <a:endParaRPr kumimoji="0" lang="en-US"/>
          </a:p>
        </p:txBody>
      </p:sp>
      <p:sp>
        <p:nvSpPr>
          <p:cNvPr id="4" name="Inhaltsplatzhalter 3"/>
          <p:cNvSpPr>
            <a:spLocks noGrp="1"/>
          </p:cNvSpPr>
          <p:nvPr>
            <p:ph sz="half" idx="1"/>
          </p:nvPr>
        </p:nvSpPr>
        <p:spPr>
          <a:xfrm>
            <a:off x="761372" y="930144"/>
            <a:ext cx="4626159" cy="4724402"/>
          </a:xfrm>
        </p:spPr>
        <p:txBody>
          <a:bodyPr/>
          <a:lstStyle>
            <a:lvl1pPr>
              <a:defRPr sz="2800">
                <a:solidFill>
                  <a:schemeClr val="tx1"/>
                </a:solidFill>
              </a:defRPr>
            </a:lvl1pPr>
            <a:lvl2pPr>
              <a:defRPr sz="2600">
                <a:solidFill>
                  <a:schemeClr val="tx1"/>
                </a:solidFill>
              </a:defRPr>
            </a:lvl2pPr>
            <a:lvl3pPr>
              <a:defRPr sz="2400">
                <a:solidFill>
                  <a:schemeClr val="tx1"/>
                </a:solidFill>
              </a:defRPr>
            </a:lvl3pPr>
            <a:lvl4pPr>
              <a:defRPr sz="2000">
                <a:solidFill>
                  <a:schemeClr val="tx1"/>
                </a:solidFill>
              </a:defRPr>
            </a:lvl4pPr>
            <a:lvl5pPr>
              <a:defRPr sz="2000">
                <a:solidFill>
                  <a:schemeClr val="tx1"/>
                </a:solidFill>
              </a:defRPr>
            </a:lvl5pPr>
            <a:lvl6pPr>
              <a:buNone/>
              <a:defRPr/>
            </a:lvl6pPr>
            <a:extLst/>
          </a:lstStyle>
          <a:p>
            <a:pPr lvl="0" eaLnBrk="1" latinLnBrk="0" hangingPunct="1"/>
            <a:r>
              <a:rPr lang="de-DE" smtClean="0"/>
              <a:t>Textmasterformate durch Klicken bearbeiten</a:t>
            </a:r>
          </a:p>
          <a:p>
            <a:pPr lvl="1" eaLnBrk="1" latinLnBrk="0" hangingPunct="1"/>
            <a:r>
              <a:rPr lang="de-DE" smtClean="0"/>
              <a:t>Zweite Ebene</a:t>
            </a:r>
          </a:p>
          <a:p>
            <a:pPr lvl="2" eaLnBrk="1" latinLnBrk="0" hangingPunct="1"/>
            <a:r>
              <a:rPr lang="de-DE" smtClean="0"/>
              <a:t>Dritte Ebene</a:t>
            </a:r>
          </a:p>
          <a:p>
            <a:pPr lvl="3" eaLnBrk="1" latinLnBrk="0" hangingPunct="1"/>
            <a:r>
              <a:rPr lang="de-DE" smtClean="0"/>
              <a:t>Vierte Ebene</a:t>
            </a:r>
          </a:p>
          <a:p>
            <a:pPr lvl="4" eaLnBrk="1" latinLnBrk="0" hangingPunct="1"/>
            <a:r>
              <a:rPr lang="de-DE" smtClean="0"/>
              <a:t>Fünfte Ebene</a:t>
            </a:r>
            <a:endParaRPr kumimoji="0" lang="en-US"/>
          </a:p>
        </p:txBody>
      </p:sp>
      <p:sp>
        <p:nvSpPr>
          <p:cNvPr id="5" name="Datumsplatzhalter 4"/>
          <p:cNvSpPr>
            <a:spLocks noGrp="1"/>
          </p:cNvSpPr>
          <p:nvPr>
            <p:ph type="dt" sz="half" idx="10"/>
          </p:nvPr>
        </p:nvSpPr>
        <p:spPr/>
        <p:txBody>
          <a:bodyPr/>
          <a:lstStyle>
            <a:extLst/>
          </a:lstStyle>
          <a:p>
            <a:fld id="{EEF82776-431E-4E41-BB03-1BF7713167D8}" type="datetimeFigureOut">
              <a:rPr lang="de-DE" smtClean="0"/>
              <a:pPr/>
              <a:t>08.03.2016</a:t>
            </a:fld>
            <a:endParaRPr lang="de-DE"/>
          </a:p>
        </p:txBody>
      </p:sp>
      <p:sp>
        <p:nvSpPr>
          <p:cNvPr id="6" name="Fußzeilenplatzhalter 5"/>
          <p:cNvSpPr>
            <a:spLocks noGrp="1"/>
          </p:cNvSpPr>
          <p:nvPr>
            <p:ph type="ftr" sz="quarter" idx="11"/>
          </p:nvPr>
        </p:nvSpPr>
        <p:spPr/>
        <p:txBody>
          <a:bodyPr/>
          <a:lstStyle>
            <a:extLst/>
          </a:lstStyle>
          <a:p>
            <a:endParaRPr lang="de-DE"/>
          </a:p>
        </p:txBody>
      </p:sp>
      <p:sp>
        <p:nvSpPr>
          <p:cNvPr id="7" name="Foliennummernplatzhalter 6"/>
          <p:cNvSpPr>
            <a:spLocks noGrp="1"/>
          </p:cNvSpPr>
          <p:nvPr>
            <p:ph type="sldNum" sz="quarter" idx="12"/>
          </p:nvPr>
        </p:nvSpPr>
        <p:spPr/>
        <p:txBody>
          <a:bodyPr/>
          <a:lstStyle>
            <a:extLst/>
          </a:lstStyle>
          <a:p>
            <a:fld id="{B8726F58-CEF3-4565-B0BA-208D2F61FE59}" type="slidenum">
              <a:rPr lang="de-DE" smtClean="0"/>
              <a:pPr/>
              <a:t>‹Nr.›</a:t>
            </a:fld>
            <a:endParaRPr lang="de-DE"/>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Bild mit Überschrift">
    <p:spTree>
      <p:nvGrpSpPr>
        <p:cNvPr id="1" name=""/>
        <p:cNvGrpSpPr/>
        <p:nvPr/>
      </p:nvGrpSpPr>
      <p:grpSpPr>
        <a:xfrm>
          <a:off x="0" y="0"/>
          <a:ext cx="0" cy="0"/>
          <a:chOff x="0" y="0"/>
          <a:chExt cx="0" cy="0"/>
        </a:xfrm>
      </p:grpSpPr>
      <p:sp>
        <p:nvSpPr>
          <p:cNvPr id="15" name="Abgerundetes Rechteck 14"/>
          <p:cNvSpPr/>
          <p:nvPr/>
        </p:nvSpPr>
        <p:spPr>
          <a:xfrm>
            <a:off x="304800" y="329184"/>
            <a:ext cx="8532055" cy="6196819"/>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1" name="Eine Ecke des Rechtecks abrunden 10"/>
          <p:cNvSpPr/>
          <p:nvPr/>
        </p:nvSpPr>
        <p:spPr>
          <a:xfrm>
            <a:off x="6400800" y="434162"/>
            <a:ext cx="2324605" cy="4343400"/>
          </a:xfrm>
          <a:prstGeom prst="round1Rect">
            <a:avLst>
              <a:gd name="adj" fmla="val 2748"/>
            </a:avLst>
          </a:prstGeom>
          <a:solidFill>
            <a:srgbClr val="1C1C1C"/>
          </a:solidFill>
          <a:ln w="889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Titel 1"/>
          <p:cNvSpPr>
            <a:spLocks noGrp="1"/>
          </p:cNvSpPr>
          <p:nvPr>
            <p:ph type="title"/>
          </p:nvPr>
        </p:nvSpPr>
        <p:spPr>
          <a:xfrm>
            <a:off x="457200" y="5012056"/>
            <a:ext cx="8229600" cy="1051560"/>
          </a:xfrm>
        </p:spPr>
        <p:txBody>
          <a:bodyPr anchor="t"/>
          <a:lstStyle>
            <a:lvl1pPr algn="l">
              <a:buNone/>
              <a:defRPr sz="3600" b="0">
                <a:solidFill>
                  <a:schemeClr val="bg2">
                    <a:shade val="25000"/>
                  </a:schemeClr>
                </a:solidFill>
                <a:effectLst/>
              </a:defRPr>
            </a:lvl1pPr>
            <a:extLst/>
          </a:lstStyle>
          <a:p>
            <a:r>
              <a:rPr kumimoji="0" lang="de-DE" smtClean="0"/>
              <a:t>Titelmasterformat durch Klicken bearbeiten</a:t>
            </a:r>
            <a:endParaRPr kumimoji="0" lang="en-US"/>
          </a:p>
        </p:txBody>
      </p:sp>
      <p:sp>
        <p:nvSpPr>
          <p:cNvPr id="4" name="Textplatzhalter 3"/>
          <p:cNvSpPr>
            <a:spLocks noGrp="1"/>
          </p:cNvSpPr>
          <p:nvPr>
            <p:ph type="body" sz="half" idx="2"/>
          </p:nvPr>
        </p:nvSpPr>
        <p:spPr bwMode="grayWhite">
          <a:xfrm>
            <a:off x="6462712" y="533400"/>
            <a:ext cx="2240280" cy="4211480"/>
          </a:xfrm>
        </p:spPr>
        <p:txBody>
          <a:bodyPr lIns="91440"/>
          <a:lstStyle>
            <a:lvl1pPr marL="45720" indent="0" algn="l">
              <a:spcBef>
                <a:spcPts val="0"/>
              </a:spcBef>
              <a:buNone/>
              <a:defRPr sz="1400">
                <a:solidFill>
                  <a:srgbClr val="FFFFFF"/>
                </a:solidFill>
              </a:defRPr>
            </a:lvl1pPr>
            <a:lvl2pPr>
              <a:defRPr sz="1200">
                <a:solidFill>
                  <a:srgbClr val="FFFFFF"/>
                </a:solidFill>
              </a:defRPr>
            </a:lvl2pPr>
            <a:lvl3pPr>
              <a:defRPr sz="1000">
                <a:solidFill>
                  <a:srgbClr val="FFFFFF"/>
                </a:solidFill>
              </a:defRPr>
            </a:lvl3pPr>
            <a:lvl4pPr>
              <a:defRPr sz="900">
                <a:solidFill>
                  <a:srgbClr val="FFFFFF"/>
                </a:solidFill>
              </a:defRPr>
            </a:lvl4pPr>
            <a:lvl5pPr>
              <a:defRPr sz="900">
                <a:solidFill>
                  <a:srgbClr val="FFFFFF"/>
                </a:solidFill>
              </a:defRPr>
            </a:lvl5pPr>
            <a:extLst/>
          </a:lstStyle>
          <a:p>
            <a:pPr lvl="0" eaLnBrk="1" latinLnBrk="0" hangingPunct="1"/>
            <a:r>
              <a:rPr lang="de-DE" smtClean="0"/>
              <a:t>Textmasterformate durch Klicken bearbeiten</a:t>
            </a:r>
          </a:p>
          <a:p>
            <a:pPr lvl="1" eaLnBrk="1" latinLnBrk="0" hangingPunct="1"/>
            <a:r>
              <a:rPr lang="de-DE" smtClean="0"/>
              <a:t>Zweite Ebene</a:t>
            </a:r>
          </a:p>
          <a:p>
            <a:pPr lvl="2" eaLnBrk="1" latinLnBrk="0" hangingPunct="1"/>
            <a:r>
              <a:rPr lang="de-DE" smtClean="0"/>
              <a:t>Dritte Ebene</a:t>
            </a:r>
          </a:p>
          <a:p>
            <a:pPr lvl="3" eaLnBrk="1" latinLnBrk="0" hangingPunct="1"/>
            <a:r>
              <a:rPr lang="de-DE" smtClean="0"/>
              <a:t>Vierte Ebene</a:t>
            </a:r>
          </a:p>
          <a:p>
            <a:pPr lvl="4" eaLnBrk="1" latinLnBrk="0" hangingPunct="1"/>
            <a:r>
              <a:rPr lang="de-DE" smtClean="0"/>
              <a:t>Fünfte Ebene</a:t>
            </a:r>
            <a:endParaRPr kumimoji="0" lang="en-US"/>
          </a:p>
        </p:txBody>
      </p:sp>
      <p:sp>
        <p:nvSpPr>
          <p:cNvPr id="5" name="Datumsplatzhalter 4"/>
          <p:cNvSpPr>
            <a:spLocks noGrp="1"/>
          </p:cNvSpPr>
          <p:nvPr>
            <p:ph type="dt" sz="half" idx="10"/>
          </p:nvPr>
        </p:nvSpPr>
        <p:spPr/>
        <p:txBody>
          <a:bodyPr/>
          <a:lstStyle>
            <a:extLst/>
          </a:lstStyle>
          <a:p>
            <a:fld id="{EEF82776-431E-4E41-BB03-1BF7713167D8}" type="datetimeFigureOut">
              <a:rPr lang="de-DE" smtClean="0"/>
              <a:pPr/>
              <a:t>08.03.2016</a:t>
            </a:fld>
            <a:endParaRPr lang="de-DE"/>
          </a:p>
        </p:txBody>
      </p:sp>
      <p:sp>
        <p:nvSpPr>
          <p:cNvPr id="6" name="Fußzeilenplatzhalter 5"/>
          <p:cNvSpPr>
            <a:spLocks noGrp="1"/>
          </p:cNvSpPr>
          <p:nvPr>
            <p:ph type="ftr" sz="quarter" idx="11"/>
          </p:nvPr>
        </p:nvSpPr>
        <p:spPr/>
        <p:txBody>
          <a:bodyPr/>
          <a:lstStyle>
            <a:extLst/>
          </a:lstStyle>
          <a:p>
            <a:endParaRPr lang="de-DE"/>
          </a:p>
        </p:txBody>
      </p:sp>
      <p:sp>
        <p:nvSpPr>
          <p:cNvPr id="7" name="Foliennummernplatzhalter 6"/>
          <p:cNvSpPr>
            <a:spLocks noGrp="1"/>
          </p:cNvSpPr>
          <p:nvPr>
            <p:ph type="sldNum" sz="quarter" idx="12"/>
          </p:nvPr>
        </p:nvSpPr>
        <p:spPr/>
        <p:txBody>
          <a:bodyPr/>
          <a:lstStyle>
            <a:extLst/>
          </a:lstStyle>
          <a:p>
            <a:fld id="{B8726F58-CEF3-4565-B0BA-208D2F61FE59}" type="slidenum">
              <a:rPr lang="de-DE" smtClean="0"/>
              <a:pPr/>
              <a:t>‹Nr.›</a:t>
            </a:fld>
            <a:endParaRPr lang="de-DE"/>
          </a:p>
        </p:txBody>
      </p:sp>
      <p:sp>
        <p:nvSpPr>
          <p:cNvPr id="3" name="Bildplatzhalter 2"/>
          <p:cNvSpPr>
            <a:spLocks noGrp="1"/>
          </p:cNvSpPr>
          <p:nvPr>
            <p:ph type="pic" idx="1"/>
          </p:nvPr>
        </p:nvSpPr>
        <p:spPr>
          <a:xfrm>
            <a:off x="421480" y="435768"/>
            <a:ext cx="5925312" cy="4343400"/>
          </a:xfrm>
          <a:prstGeom prst="snipRoundRect">
            <a:avLst>
              <a:gd name="adj1" fmla="val 1040"/>
              <a:gd name="adj2" fmla="val 0"/>
            </a:avLst>
          </a:prstGeom>
          <a:solidFill>
            <a:schemeClr val="bg2">
              <a:shade val="10000"/>
            </a:schemeClr>
          </a:solidFill>
        </p:spPr>
        <p:txBody>
          <a:bodyPr/>
          <a:lstStyle>
            <a:lvl1pPr marL="0" indent="0">
              <a:buNone/>
              <a:defRPr sz="3200"/>
            </a:lvl1pPr>
            <a:extLst/>
          </a:lstStyle>
          <a:p>
            <a:r>
              <a:rPr kumimoji="0" lang="de-DE" smtClean="0"/>
              <a:t>Bild durch Klicken auf Symbol hinzufügen</a:t>
            </a:r>
            <a:endParaRPr kumimoji="0"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7" name="Abgerundetes Rechteck 6"/>
          <p:cNvSpPr/>
          <p:nvPr/>
        </p:nvSpPr>
        <p:spPr>
          <a:xfrm>
            <a:off x="304800" y="329184"/>
            <a:ext cx="8532055" cy="6196819"/>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9" name="Abgerundetes Rechteck 8"/>
          <p:cNvSpPr/>
          <p:nvPr/>
        </p:nvSpPr>
        <p:spPr>
          <a:xfrm>
            <a:off x="418596" y="434162"/>
            <a:ext cx="8306809" cy="5486400"/>
          </a:xfrm>
          <a:prstGeom prst="roundRect">
            <a:avLst>
              <a:gd name="adj" fmla="val 2127"/>
            </a:avLst>
          </a:prstGeom>
          <a:gradFill rotWithShape="1">
            <a:gsLst>
              <a:gs pos="0">
                <a:schemeClr val="bg1">
                  <a:tint val="75000"/>
                  <a:satMod val="150000"/>
                </a:schemeClr>
              </a:gs>
              <a:gs pos="55000">
                <a:schemeClr val="bg1">
                  <a:shade val="75000"/>
                  <a:satMod val="100000"/>
                </a:schemeClr>
              </a:gs>
              <a:gs pos="100000">
                <a:schemeClr val="bg1">
                  <a:shade val="35000"/>
                  <a:satMod val="100000"/>
                </a:schemeClr>
              </a:gs>
            </a:gsLst>
            <a:path path="circle">
              <a:fillToRect l="50000" t="175000" r="50000" b="-75000"/>
            </a:path>
          </a:gradFill>
          <a:ln w="889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3" name="Titelplatzhalter 12"/>
          <p:cNvSpPr>
            <a:spLocks noGrp="1"/>
          </p:cNvSpPr>
          <p:nvPr>
            <p:ph type="title"/>
          </p:nvPr>
        </p:nvSpPr>
        <p:spPr>
          <a:xfrm>
            <a:off x="502920" y="4985590"/>
            <a:ext cx="8183880" cy="1051560"/>
          </a:xfrm>
          <a:prstGeom prst="rect">
            <a:avLst/>
          </a:prstGeom>
        </p:spPr>
        <p:txBody>
          <a:bodyPr vert="horz" anchor="b">
            <a:normAutofit/>
          </a:bodyPr>
          <a:lstStyle>
            <a:extLst/>
          </a:lstStyle>
          <a:p>
            <a:r>
              <a:rPr kumimoji="0" lang="de-DE" smtClean="0"/>
              <a:t>Titelmasterformat durch Klicken bearbeiten</a:t>
            </a:r>
            <a:endParaRPr kumimoji="0" lang="en-US"/>
          </a:p>
        </p:txBody>
      </p:sp>
      <p:sp>
        <p:nvSpPr>
          <p:cNvPr id="4" name="Textplatzhalter 3"/>
          <p:cNvSpPr>
            <a:spLocks noGrp="1"/>
          </p:cNvSpPr>
          <p:nvPr>
            <p:ph type="body" idx="1"/>
          </p:nvPr>
        </p:nvSpPr>
        <p:spPr>
          <a:xfrm>
            <a:off x="502920" y="530352"/>
            <a:ext cx="8183880" cy="4187952"/>
          </a:xfrm>
          <a:prstGeom prst="rect">
            <a:avLst/>
          </a:prstGeom>
        </p:spPr>
        <p:txBody>
          <a:bodyPr vert="horz" lIns="182880" tIns="91440">
            <a:normAutofit/>
          </a:bodyPr>
          <a:lstStyle>
            <a:extLst/>
          </a:lstStyle>
          <a:p>
            <a:pPr lvl="0" eaLnBrk="1" latinLnBrk="0" hangingPunct="1"/>
            <a:r>
              <a:rPr kumimoji="0" lang="de-DE" smtClean="0"/>
              <a:t>Textmasterformate durch Klicken bearbeiten</a:t>
            </a:r>
          </a:p>
          <a:p>
            <a:pPr lvl="1" eaLnBrk="1" latinLnBrk="0" hangingPunct="1"/>
            <a:r>
              <a:rPr kumimoji="0" lang="de-DE" smtClean="0"/>
              <a:t>Zweite Ebene</a:t>
            </a:r>
          </a:p>
          <a:p>
            <a:pPr lvl="2" eaLnBrk="1" latinLnBrk="0" hangingPunct="1"/>
            <a:r>
              <a:rPr kumimoji="0" lang="de-DE" smtClean="0"/>
              <a:t>Dritte Ebene</a:t>
            </a:r>
          </a:p>
          <a:p>
            <a:pPr lvl="3" eaLnBrk="1" latinLnBrk="0" hangingPunct="1"/>
            <a:r>
              <a:rPr kumimoji="0" lang="de-DE" smtClean="0"/>
              <a:t>Vierte Ebene</a:t>
            </a:r>
          </a:p>
          <a:p>
            <a:pPr lvl="4" eaLnBrk="1" latinLnBrk="0" hangingPunct="1"/>
            <a:r>
              <a:rPr kumimoji="0" lang="de-DE" smtClean="0"/>
              <a:t>Fünfte Ebene</a:t>
            </a:r>
            <a:endParaRPr kumimoji="0" lang="en-US"/>
          </a:p>
        </p:txBody>
      </p:sp>
      <p:sp>
        <p:nvSpPr>
          <p:cNvPr id="25" name="Datumsplatzhalter 24"/>
          <p:cNvSpPr>
            <a:spLocks noGrp="1"/>
          </p:cNvSpPr>
          <p:nvPr>
            <p:ph type="dt" sz="half" idx="2"/>
          </p:nvPr>
        </p:nvSpPr>
        <p:spPr>
          <a:xfrm>
            <a:off x="3776328" y="6111875"/>
            <a:ext cx="2286000" cy="365125"/>
          </a:xfrm>
          <a:prstGeom prst="rect">
            <a:avLst/>
          </a:prstGeom>
        </p:spPr>
        <p:txBody>
          <a:bodyPr vert="horz" anchor="b"/>
          <a:lstStyle>
            <a:lvl1pPr algn="r" eaLnBrk="1" latinLnBrk="0" hangingPunct="1">
              <a:defRPr kumimoji="0" sz="1000">
                <a:solidFill>
                  <a:schemeClr val="bg2">
                    <a:shade val="50000"/>
                  </a:schemeClr>
                </a:solidFill>
              </a:defRPr>
            </a:lvl1pPr>
            <a:extLst/>
          </a:lstStyle>
          <a:p>
            <a:fld id="{EEF82776-431E-4E41-BB03-1BF7713167D8}" type="datetimeFigureOut">
              <a:rPr lang="de-DE" smtClean="0"/>
              <a:pPr/>
              <a:t>08.03.2016</a:t>
            </a:fld>
            <a:endParaRPr lang="de-DE"/>
          </a:p>
        </p:txBody>
      </p:sp>
      <p:sp>
        <p:nvSpPr>
          <p:cNvPr id="18" name="Fußzeilenplatzhalter 17"/>
          <p:cNvSpPr>
            <a:spLocks noGrp="1"/>
          </p:cNvSpPr>
          <p:nvPr>
            <p:ph type="ftr" sz="quarter" idx="3"/>
          </p:nvPr>
        </p:nvSpPr>
        <p:spPr>
          <a:xfrm>
            <a:off x="6062328" y="6111875"/>
            <a:ext cx="2286000" cy="365125"/>
          </a:xfrm>
          <a:prstGeom prst="rect">
            <a:avLst/>
          </a:prstGeom>
        </p:spPr>
        <p:txBody>
          <a:bodyPr vert="horz" anchor="b"/>
          <a:lstStyle>
            <a:lvl1pPr algn="l" eaLnBrk="1" latinLnBrk="0" hangingPunct="1">
              <a:defRPr kumimoji="0" sz="1000">
                <a:solidFill>
                  <a:schemeClr val="bg2">
                    <a:shade val="50000"/>
                  </a:schemeClr>
                </a:solidFill>
              </a:defRPr>
            </a:lvl1pPr>
            <a:extLst/>
          </a:lstStyle>
          <a:p>
            <a:endParaRPr lang="de-DE"/>
          </a:p>
        </p:txBody>
      </p:sp>
      <p:sp>
        <p:nvSpPr>
          <p:cNvPr id="5" name="Foliennummernplatzhalter 4"/>
          <p:cNvSpPr>
            <a:spLocks noGrp="1"/>
          </p:cNvSpPr>
          <p:nvPr>
            <p:ph type="sldNum" sz="quarter" idx="4"/>
          </p:nvPr>
        </p:nvSpPr>
        <p:spPr>
          <a:xfrm>
            <a:off x="8348328" y="6111875"/>
            <a:ext cx="457200" cy="365125"/>
          </a:xfrm>
          <a:prstGeom prst="rect">
            <a:avLst/>
          </a:prstGeom>
        </p:spPr>
        <p:txBody>
          <a:bodyPr vert="horz" anchor="b"/>
          <a:lstStyle>
            <a:lvl1pPr algn="r" eaLnBrk="1" latinLnBrk="0" hangingPunct="1">
              <a:defRPr kumimoji="0" sz="1000">
                <a:solidFill>
                  <a:schemeClr val="bg2">
                    <a:shade val="50000"/>
                  </a:schemeClr>
                </a:solidFill>
              </a:defRPr>
            </a:lvl1pPr>
            <a:extLst/>
          </a:lstStyle>
          <a:p>
            <a:fld id="{B8726F58-CEF3-4565-B0BA-208D2F61FE59}" type="slidenum">
              <a:rPr lang="de-DE" smtClean="0"/>
              <a:pPr/>
              <a:t>‹Nr.›</a:t>
            </a:fld>
            <a:endParaRPr lang="de-DE"/>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sz="3600" b="1" kern="1200">
          <a:solidFill>
            <a:schemeClr val="accent1">
              <a:tint val="88000"/>
              <a:satMod val="150000"/>
            </a:schemeClr>
          </a:solidFill>
          <a:effectLst>
            <a:outerShdw blurRad="53975" dist="22860" dir="5400000" algn="tl" rotWithShape="0">
              <a:srgbClr val="000000">
                <a:alpha val="55000"/>
              </a:srgbClr>
            </a:outerShdw>
          </a:effectLst>
          <a:latin typeface="+mj-lt"/>
          <a:ea typeface="+mj-ea"/>
          <a:cs typeface="+mj-cs"/>
        </a:defRPr>
      </a:lvl1pPr>
      <a:extLst/>
    </p:titleStyle>
    <p:bodyStyle>
      <a:lvl1pPr marL="265176" indent="-265176" algn="l" rtl="0" eaLnBrk="1" latinLnBrk="0" hangingPunct="1">
        <a:spcBef>
          <a:spcPts val="250"/>
        </a:spcBef>
        <a:buClr>
          <a:schemeClr val="accent1"/>
        </a:buClr>
        <a:buSzPct val="80000"/>
        <a:buFont typeface="Wingdings 2"/>
        <a:buChar char=""/>
        <a:defRPr kumimoji="0" sz="2800" kern="1200">
          <a:solidFill>
            <a:schemeClr val="tx1"/>
          </a:solidFill>
          <a:effectLst/>
          <a:latin typeface="+mn-lt"/>
          <a:ea typeface="+mn-ea"/>
          <a:cs typeface="+mn-cs"/>
        </a:defRPr>
      </a:lvl1pPr>
      <a:lvl2pPr marL="548640" indent="-201168" algn="l" rtl="0" eaLnBrk="1" latinLnBrk="0" hangingPunct="1">
        <a:spcBef>
          <a:spcPts val="250"/>
        </a:spcBef>
        <a:buClr>
          <a:schemeClr val="accent1"/>
        </a:buClr>
        <a:buSzPct val="100000"/>
        <a:buFont typeface="Verdana"/>
        <a:buChar char="◦"/>
        <a:defRPr kumimoji="0" sz="2400" kern="1200">
          <a:solidFill>
            <a:schemeClr val="tx1"/>
          </a:solidFill>
          <a:latin typeface="+mn-lt"/>
          <a:ea typeface="+mn-ea"/>
          <a:cs typeface="+mn-cs"/>
        </a:defRPr>
      </a:lvl2pPr>
      <a:lvl3pPr marL="786384" indent="-182880" algn="l" rtl="0" eaLnBrk="1" latinLnBrk="0" hangingPunct="1">
        <a:spcBef>
          <a:spcPts val="250"/>
        </a:spcBef>
        <a:buClr>
          <a:schemeClr val="accent2">
            <a:tint val="85000"/>
            <a:satMod val="285000"/>
          </a:schemeClr>
        </a:buClr>
        <a:buSzPct val="100000"/>
        <a:buFont typeface="Wingdings 2"/>
        <a:buChar char=""/>
        <a:defRPr kumimoji="0" sz="2200" kern="1200">
          <a:solidFill>
            <a:schemeClr val="tx1"/>
          </a:solidFill>
          <a:latin typeface="+mn-lt"/>
          <a:ea typeface="+mn-ea"/>
          <a:cs typeface="+mn-cs"/>
        </a:defRPr>
      </a:lvl3pPr>
      <a:lvl4pPr marL="1024128" indent="-182880" algn="l" rtl="0" eaLnBrk="1" latinLnBrk="0" hangingPunct="1">
        <a:spcBef>
          <a:spcPts val="230"/>
        </a:spcBef>
        <a:buClr>
          <a:schemeClr val="accent2">
            <a:tint val="85000"/>
            <a:satMod val="285000"/>
          </a:schemeClr>
        </a:buClr>
        <a:buSzPct val="112000"/>
        <a:buFont typeface="Verdana"/>
        <a:buChar char="◦"/>
        <a:defRPr kumimoji="0" sz="1900" kern="1200">
          <a:solidFill>
            <a:schemeClr val="tx1"/>
          </a:solidFill>
          <a:latin typeface="+mn-lt"/>
          <a:ea typeface="+mn-ea"/>
          <a:cs typeface="+mn-cs"/>
        </a:defRPr>
      </a:lvl4pPr>
      <a:lvl5pPr marL="1280160" indent="-182880" algn="l" rtl="0" eaLnBrk="1" latinLnBrk="0" hangingPunct="1">
        <a:spcBef>
          <a:spcPts val="250"/>
        </a:spcBef>
        <a:buClr>
          <a:schemeClr val="accent3">
            <a:tint val="85000"/>
            <a:satMod val="275000"/>
          </a:schemeClr>
        </a:buClr>
        <a:buSzPct val="100000"/>
        <a:buFont typeface="Wingdings 2"/>
        <a:buChar char=""/>
        <a:defRPr kumimoji="0" sz="1800" kern="1200">
          <a:solidFill>
            <a:schemeClr val="tx1"/>
          </a:solidFill>
          <a:latin typeface="+mn-lt"/>
          <a:ea typeface="+mn-ea"/>
          <a:cs typeface="+mn-cs"/>
        </a:defRPr>
      </a:lvl5pPr>
      <a:lvl6pPr marL="1490472" indent="-182880" algn="l" rtl="0" eaLnBrk="1" latinLnBrk="0" hangingPunct="1">
        <a:spcBef>
          <a:spcPts val="250"/>
        </a:spcBef>
        <a:buClr>
          <a:schemeClr val="accent3">
            <a:tint val="85000"/>
            <a:satMod val="275000"/>
          </a:schemeClr>
        </a:buClr>
        <a:buSzPct val="100000"/>
        <a:buFont typeface="Verdana"/>
        <a:buChar char="◦"/>
        <a:defRPr kumimoji="0" sz="1700" kern="1200" baseline="0">
          <a:solidFill>
            <a:schemeClr val="tx1"/>
          </a:solidFill>
          <a:latin typeface="+mn-lt"/>
          <a:ea typeface="+mn-ea"/>
          <a:cs typeface="+mn-cs"/>
        </a:defRPr>
      </a:lvl6pPr>
      <a:lvl7pPr marL="1700784" indent="-182880" algn="l" rtl="0" eaLnBrk="1" latinLnBrk="0" hangingPunct="1">
        <a:spcBef>
          <a:spcPts val="255"/>
        </a:spcBef>
        <a:buClr>
          <a:schemeClr val="accent3">
            <a:tint val="85000"/>
            <a:satMod val="275000"/>
          </a:schemeClr>
        </a:buClr>
        <a:buSzPct val="100000"/>
        <a:buFont typeface="Wingdings 2"/>
        <a:buChar char=""/>
        <a:defRPr kumimoji="0" sz="1500" kern="1200">
          <a:solidFill>
            <a:schemeClr val="tx1"/>
          </a:solidFill>
          <a:latin typeface="+mn-lt"/>
          <a:ea typeface="+mn-ea"/>
          <a:cs typeface="+mn-cs"/>
        </a:defRPr>
      </a:lvl7pPr>
      <a:lvl8pPr marL="1920240" indent="-182880" algn="l" rtl="0" eaLnBrk="1" latinLnBrk="0" hangingPunct="1">
        <a:spcBef>
          <a:spcPts val="257"/>
        </a:spcBef>
        <a:buClr>
          <a:schemeClr val="accent3">
            <a:tint val="85000"/>
            <a:satMod val="275000"/>
          </a:schemeClr>
        </a:buClr>
        <a:buSzPct val="100000"/>
        <a:buFont typeface="Verdana"/>
        <a:buChar char="◦"/>
        <a:defRPr kumimoji="0" sz="1500" kern="1200" baseline="0">
          <a:solidFill>
            <a:schemeClr val="tx1"/>
          </a:solidFill>
          <a:latin typeface="+mn-lt"/>
          <a:ea typeface="+mn-ea"/>
          <a:cs typeface="+mn-cs"/>
        </a:defRPr>
      </a:lvl8pPr>
      <a:lvl9pPr marL="2148840" indent="-182880" algn="l" rtl="0" eaLnBrk="1" latinLnBrk="0" hangingPunct="1">
        <a:spcBef>
          <a:spcPts val="255"/>
        </a:spcBef>
        <a:buClr>
          <a:schemeClr val="accent3">
            <a:tint val="85000"/>
            <a:satMod val="275000"/>
          </a:schemeClr>
        </a:buClr>
        <a:buSzPct val="100000"/>
        <a:buFont typeface="Wingdings 2"/>
        <a:buChar char=""/>
        <a:defRPr kumimoji="0" sz="1500" kern="120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2" Type="http://schemas.openxmlformats.org/officeDocument/2006/relationships/image" Target="../media/image37.jpeg"/><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2" Type="http://schemas.openxmlformats.org/officeDocument/2006/relationships/image" Target="../media/image38.jpeg"/><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2" Type="http://schemas.openxmlformats.org/officeDocument/2006/relationships/image" Target="../media/image39.jpeg"/><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2" Type="http://schemas.openxmlformats.org/officeDocument/2006/relationships/image" Target="../media/image40.jpeg"/><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2" Type="http://schemas.openxmlformats.org/officeDocument/2006/relationships/image" Target="../media/image41.jpeg"/><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2" Type="http://schemas.openxmlformats.org/officeDocument/2006/relationships/image" Target="../media/image42.jpe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43.jpe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44.jpe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45.jpe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46.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47.jpe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image" Target="../media/image48.jpeg"/><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2" Type="http://schemas.openxmlformats.org/officeDocument/2006/relationships/image" Target="../media/image49.jpeg"/><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2" Type="http://schemas.openxmlformats.org/officeDocument/2006/relationships/image" Target="../media/image50.jpeg"/><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2" Type="http://schemas.openxmlformats.org/officeDocument/2006/relationships/image" Target="../media/image51.jpeg"/><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2" Type="http://schemas.openxmlformats.org/officeDocument/2006/relationships/image" Target="../media/image52.jpeg"/><Relationship Id="rId1" Type="http://schemas.openxmlformats.org/officeDocument/2006/relationships/slideLayout" Target="../slideLayouts/slideLayout7.xml"/></Relationships>
</file>

<file path=ppt/slides/_rels/slide56.xml.rels><?xml version="1.0" encoding="UTF-8" standalone="yes"?>
<Relationships xmlns="http://schemas.openxmlformats.org/package/2006/relationships"><Relationship Id="rId2" Type="http://schemas.openxmlformats.org/officeDocument/2006/relationships/image" Target="../media/image53.jpeg"/><Relationship Id="rId1" Type="http://schemas.openxmlformats.org/officeDocument/2006/relationships/slideLayout" Target="../slideLayouts/slideLayout7.xml"/></Relationships>
</file>

<file path=ppt/slides/_rels/slide57.xml.rels><?xml version="1.0" encoding="UTF-8" standalone="yes"?>
<Relationships xmlns="http://schemas.openxmlformats.org/package/2006/relationships"><Relationship Id="rId2" Type="http://schemas.openxmlformats.org/officeDocument/2006/relationships/image" Target="../media/image54.jpeg"/><Relationship Id="rId1" Type="http://schemas.openxmlformats.org/officeDocument/2006/relationships/slideLayout" Target="../slideLayouts/slideLayout7.xml"/></Relationships>
</file>

<file path=ppt/slides/_rels/slide58.xml.rels><?xml version="1.0" encoding="UTF-8" standalone="yes"?>
<Relationships xmlns="http://schemas.openxmlformats.org/package/2006/relationships"><Relationship Id="rId2" Type="http://schemas.openxmlformats.org/officeDocument/2006/relationships/image" Target="../media/image55.jpeg"/><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image" Target="../media/image56.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60.xml.rels><?xml version="1.0" encoding="UTF-8" standalone="yes"?>
<Relationships xmlns="http://schemas.openxmlformats.org/package/2006/relationships"><Relationship Id="rId3" Type="http://schemas.openxmlformats.org/officeDocument/2006/relationships/image" Target="../media/image57.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image" Target="../media/image58.jpeg"/><Relationship Id="rId1" Type="http://schemas.openxmlformats.org/officeDocument/2006/relationships/slideLayout" Target="../slideLayouts/slideLayout7.xml"/></Relationships>
</file>

<file path=ppt/slides/_rels/slide62.xml.rels><?xml version="1.0" encoding="UTF-8" standalone="yes"?>
<Relationships xmlns="http://schemas.openxmlformats.org/package/2006/relationships"><Relationship Id="rId2" Type="http://schemas.openxmlformats.org/officeDocument/2006/relationships/image" Target="../media/image59.jpeg"/><Relationship Id="rId1" Type="http://schemas.openxmlformats.org/officeDocument/2006/relationships/slideLayout" Target="../slideLayouts/slideLayout7.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image" Target="../media/image60.jpeg"/><Relationship Id="rId1" Type="http://schemas.openxmlformats.org/officeDocument/2006/relationships/slideLayout" Target="../slideLayouts/slideLayout7.xml"/></Relationships>
</file>

<file path=ppt/slides/_rels/slide65.xml.rels><?xml version="1.0" encoding="UTF-8" standalone="yes"?>
<Relationships xmlns="http://schemas.openxmlformats.org/package/2006/relationships"><Relationship Id="rId2" Type="http://schemas.openxmlformats.org/officeDocument/2006/relationships/image" Target="../media/image61.jpeg"/><Relationship Id="rId1" Type="http://schemas.openxmlformats.org/officeDocument/2006/relationships/slideLayout" Target="../slideLayouts/slideLayout7.xml"/></Relationships>
</file>

<file path=ppt/slides/_rels/slide66.xml.rels><?xml version="1.0" encoding="UTF-8" standalone="yes"?>
<Relationships xmlns="http://schemas.openxmlformats.org/package/2006/relationships"><Relationship Id="rId2" Type="http://schemas.openxmlformats.org/officeDocument/2006/relationships/image" Target="../media/image62.jpeg"/><Relationship Id="rId1" Type="http://schemas.openxmlformats.org/officeDocument/2006/relationships/slideLayout" Target="../slideLayouts/slideLayout7.xml"/></Relationships>
</file>

<file path=ppt/slides/_rels/slide67.xml.rels><?xml version="1.0" encoding="UTF-8" standalone="yes"?>
<Relationships xmlns="http://schemas.openxmlformats.org/package/2006/relationships"><Relationship Id="rId2" Type="http://schemas.openxmlformats.org/officeDocument/2006/relationships/image" Target="../media/image63.jpeg"/><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70.xml.rels><?xml version="1.0" encoding="UTF-8" standalone="yes"?>
<Relationships xmlns="http://schemas.openxmlformats.org/package/2006/relationships"><Relationship Id="rId2" Type="http://schemas.openxmlformats.org/officeDocument/2006/relationships/image" Target="../media/image64.jpeg"/><Relationship Id="rId1" Type="http://schemas.openxmlformats.org/officeDocument/2006/relationships/slideLayout" Target="../slideLayouts/slideLayout7.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2" Type="http://schemas.openxmlformats.org/officeDocument/2006/relationships/image" Target="../media/image65.jpeg"/><Relationship Id="rId1" Type="http://schemas.openxmlformats.org/officeDocument/2006/relationships/slideLayout" Target="../slideLayouts/slideLayout7.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2" Type="http://schemas.openxmlformats.org/officeDocument/2006/relationships/image" Target="../media/image66.jpeg"/><Relationship Id="rId1" Type="http://schemas.openxmlformats.org/officeDocument/2006/relationships/slideLayout" Target="../slideLayouts/slideLayout7.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a:xfrm>
            <a:off x="722376" y="685800"/>
            <a:ext cx="7772400" cy="2209800"/>
          </a:xfrm>
        </p:spPr>
        <p:txBody>
          <a:bodyPr>
            <a:normAutofit/>
          </a:bodyPr>
          <a:lstStyle/>
          <a:p>
            <a:r>
              <a:rPr lang="de-DE" dirty="0" err="1" smtClean="0"/>
              <a:t>Shingal</a:t>
            </a:r>
            <a:r>
              <a:rPr lang="de-DE" dirty="0" smtClean="0"/>
              <a:t> – Warum schaut die Welt nur zu? </a:t>
            </a:r>
            <a:endParaRPr lang="de-DE" dirty="0"/>
          </a:p>
        </p:txBody>
      </p:sp>
      <p:pic>
        <p:nvPicPr>
          <p:cNvPr id="2050" name="Picture 2" descr="C:\Dokumente und Einstellungen\Nastasja\Desktop\Fotoa\11\IMG-20151121-WA0004.jpg"/>
          <p:cNvPicPr>
            <a:picLocks noChangeAspect="1" noChangeArrowheads="1"/>
          </p:cNvPicPr>
          <p:nvPr/>
        </p:nvPicPr>
        <p:blipFill>
          <a:blip r:embed="rId2" cstate="print"/>
          <a:srcRect/>
          <a:stretch>
            <a:fillRect/>
          </a:stretch>
        </p:blipFill>
        <p:spPr bwMode="auto">
          <a:xfrm>
            <a:off x="304800" y="2971800"/>
            <a:ext cx="8534400" cy="3638550"/>
          </a:xfrm>
          <a:prstGeom prst="rect">
            <a:avLst/>
          </a:prstGeom>
          <a:noFill/>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C:\Dokumente und Einstellungen\Nastasja\Desktop\Fotoa\IMG-20151120-WA0033.jpg"/>
          <p:cNvPicPr>
            <a:picLocks noGrp="1" noChangeAspect="1" noChangeArrowheads="1"/>
          </p:cNvPicPr>
          <p:nvPr>
            <p:ph idx="4294967295"/>
          </p:nvPr>
        </p:nvPicPr>
        <p:blipFill>
          <a:blip r:embed="rId2" cstate="print"/>
          <a:srcRect/>
          <a:stretch>
            <a:fillRect/>
          </a:stretch>
        </p:blipFill>
        <p:spPr bwMode="auto">
          <a:xfrm>
            <a:off x="533400" y="533400"/>
            <a:ext cx="8229600" cy="5791200"/>
          </a:xfrm>
          <a:prstGeom prst="rect">
            <a:avLst/>
          </a:prstGeom>
          <a:noFill/>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endParaRPr lang="de-DE" dirty="0">
              <a:solidFill>
                <a:schemeClr val="tx2">
                  <a:lumMod val="60000"/>
                  <a:lumOff val="40000"/>
                </a:schemeClr>
              </a:solidFill>
            </a:endParaRPr>
          </a:p>
        </p:txBody>
      </p:sp>
      <p:pic>
        <p:nvPicPr>
          <p:cNvPr id="12290" name="Picture 2" descr="C:\Dokumente und Einstellungen\Nastasja\Desktop\Fotoa\IMG-20151120-WA0043.jpg"/>
          <p:cNvPicPr>
            <a:picLocks noGrp="1" noChangeAspect="1" noChangeArrowheads="1"/>
          </p:cNvPicPr>
          <p:nvPr>
            <p:ph idx="1"/>
          </p:nvPr>
        </p:nvPicPr>
        <p:blipFill>
          <a:blip r:embed="rId2" cstate="print"/>
          <a:srcRect/>
          <a:stretch>
            <a:fillRect/>
          </a:stretch>
        </p:blipFill>
        <p:spPr bwMode="auto">
          <a:xfrm>
            <a:off x="457200" y="457200"/>
            <a:ext cx="8305800" cy="5867400"/>
          </a:xfrm>
          <a:prstGeom prst="rect">
            <a:avLst/>
          </a:prstGeom>
          <a:noFill/>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endParaRPr lang="de-DE" dirty="0">
              <a:solidFill>
                <a:schemeClr val="tx2">
                  <a:lumMod val="60000"/>
                  <a:lumOff val="40000"/>
                </a:schemeClr>
              </a:solidFill>
            </a:endParaRPr>
          </a:p>
        </p:txBody>
      </p:sp>
      <p:pic>
        <p:nvPicPr>
          <p:cNvPr id="20482" name="Picture 2" descr="C:\Dokumente und Einstellungen\Nastasja\Desktop\Fotoa\IMG-20151121-WA0023.jpg"/>
          <p:cNvPicPr>
            <a:picLocks noGrp="1" noChangeAspect="1" noChangeArrowheads="1"/>
          </p:cNvPicPr>
          <p:nvPr>
            <p:ph idx="1"/>
          </p:nvPr>
        </p:nvPicPr>
        <p:blipFill>
          <a:blip r:embed="rId2" cstate="print"/>
          <a:srcRect/>
          <a:stretch>
            <a:fillRect/>
          </a:stretch>
        </p:blipFill>
        <p:spPr bwMode="auto">
          <a:xfrm>
            <a:off x="457200" y="533400"/>
            <a:ext cx="8305800" cy="5638799"/>
          </a:xfrm>
          <a:prstGeom prst="rect">
            <a:avLst/>
          </a:prstGeom>
          <a:noFill/>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C:\Dokumente und Einstellungen\Nastasja\Desktop\Fotoa\121.jpg"/>
          <p:cNvPicPr>
            <a:picLocks noGrp="1" noChangeAspect="1" noChangeArrowheads="1"/>
          </p:cNvPicPr>
          <p:nvPr>
            <p:ph idx="4294967295"/>
          </p:nvPr>
        </p:nvPicPr>
        <p:blipFill>
          <a:blip r:embed="rId2" cstate="print"/>
          <a:srcRect/>
          <a:stretch>
            <a:fillRect/>
          </a:stretch>
        </p:blipFill>
        <p:spPr bwMode="auto">
          <a:xfrm>
            <a:off x="533400" y="685800"/>
            <a:ext cx="7924800" cy="5634037"/>
          </a:xfrm>
          <a:prstGeom prst="rect">
            <a:avLst/>
          </a:prstGeom>
          <a:noFill/>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C:\Dokumente und Einstellungen\Nastasja\Desktop\Fotoa\IMG-20151120-WA0019.jpg"/>
          <p:cNvPicPr>
            <a:picLocks noGrp="1" noChangeAspect="1" noChangeArrowheads="1"/>
          </p:cNvPicPr>
          <p:nvPr>
            <p:ph idx="4294967295"/>
          </p:nvPr>
        </p:nvPicPr>
        <p:blipFill>
          <a:blip r:embed="rId2" cstate="print"/>
          <a:srcRect/>
          <a:stretch>
            <a:fillRect/>
          </a:stretch>
        </p:blipFill>
        <p:spPr bwMode="auto">
          <a:xfrm>
            <a:off x="381000" y="457200"/>
            <a:ext cx="8229600" cy="5867400"/>
          </a:xfrm>
          <a:prstGeom prst="rect">
            <a:avLst/>
          </a:prstGeom>
          <a:noFill/>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C:\Dokumente und Einstellungen\Nastasja\Desktop\Fotoa\شنكال.jpg"/>
          <p:cNvPicPr>
            <a:picLocks noGrp="1" noChangeAspect="1" noChangeArrowheads="1"/>
          </p:cNvPicPr>
          <p:nvPr>
            <p:ph idx="4294967295"/>
          </p:nvPr>
        </p:nvPicPr>
        <p:blipFill>
          <a:blip r:embed="rId2" cstate="print"/>
          <a:srcRect/>
          <a:stretch>
            <a:fillRect/>
          </a:stretch>
        </p:blipFill>
        <p:spPr bwMode="auto">
          <a:xfrm>
            <a:off x="533400" y="457200"/>
            <a:ext cx="8153400" cy="5867400"/>
          </a:xfrm>
          <a:prstGeom prst="rect">
            <a:avLst/>
          </a:prstGeom>
          <a:noFill/>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descr="C:\Dokumente und Einstellungen\Nastasja\Desktop\Fotoa\IMG-20151120-WA0020.jpg"/>
          <p:cNvPicPr>
            <a:picLocks noGrp="1" noChangeAspect="1" noChangeArrowheads="1"/>
          </p:cNvPicPr>
          <p:nvPr>
            <p:ph idx="4294967295"/>
          </p:nvPr>
        </p:nvPicPr>
        <p:blipFill>
          <a:blip r:embed="rId2" cstate="print"/>
          <a:srcRect/>
          <a:stretch>
            <a:fillRect/>
          </a:stretch>
        </p:blipFill>
        <p:spPr bwMode="auto">
          <a:xfrm>
            <a:off x="457200" y="533400"/>
            <a:ext cx="8139113" cy="5791200"/>
          </a:xfrm>
          <a:prstGeom prst="rect">
            <a:avLst/>
          </a:prstGeom>
          <a:noFill/>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descr="\\lwl521x120.ads.lwl.org\desktops$\stenicke\Desktop\TEST\IMG-20151123-WA0018.jpg"/>
          <p:cNvPicPr>
            <a:picLocks noChangeAspect="1" noChangeArrowheads="1"/>
          </p:cNvPicPr>
          <p:nvPr/>
        </p:nvPicPr>
        <p:blipFill>
          <a:blip r:embed="rId2" cstate="print"/>
          <a:srcRect/>
          <a:stretch>
            <a:fillRect/>
          </a:stretch>
        </p:blipFill>
        <p:spPr bwMode="auto">
          <a:xfrm>
            <a:off x="381000" y="457200"/>
            <a:ext cx="8382000" cy="5943600"/>
          </a:xfrm>
          <a:prstGeom prst="rect">
            <a:avLst/>
          </a:prstGeom>
          <a:noFill/>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descr="\\lwl521x120.ads.lwl.org\desktops$\stenicke\Desktop\TEST\IMG-20151123-WA0019.jpg"/>
          <p:cNvPicPr>
            <a:picLocks noChangeAspect="1" noChangeArrowheads="1"/>
          </p:cNvPicPr>
          <p:nvPr/>
        </p:nvPicPr>
        <p:blipFill>
          <a:blip r:embed="rId2" cstate="print"/>
          <a:srcRect/>
          <a:stretch>
            <a:fillRect/>
          </a:stretch>
        </p:blipFill>
        <p:spPr bwMode="auto">
          <a:xfrm>
            <a:off x="381000" y="457200"/>
            <a:ext cx="8382000" cy="5943600"/>
          </a:xfrm>
          <a:prstGeom prst="rect">
            <a:avLst/>
          </a:prstGeom>
          <a:noFill/>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 descr="\\lwl521x120.ads.lwl.org\desktops$\stenicke\Desktop\TEST\IMG-20151123-WA0003.jpg"/>
          <p:cNvPicPr>
            <a:picLocks noChangeAspect="1" noChangeArrowheads="1"/>
          </p:cNvPicPr>
          <p:nvPr/>
        </p:nvPicPr>
        <p:blipFill>
          <a:blip r:embed="rId2" cstate="print"/>
          <a:srcRect/>
          <a:stretch>
            <a:fillRect/>
          </a:stretch>
        </p:blipFill>
        <p:spPr bwMode="auto">
          <a:xfrm>
            <a:off x="457200" y="457200"/>
            <a:ext cx="8305800" cy="5943599"/>
          </a:xfrm>
          <a:prstGeom prst="rect">
            <a:avLst/>
          </a:prstGeom>
          <a:noFill/>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idx="4294967295"/>
          </p:nvPr>
        </p:nvSpPr>
        <p:spPr>
          <a:xfrm>
            <a:off x="990600" y="3810000"/>
            <a:ext cx="8153400" cy="2209800"/>
          </a:xfrm>
        </p:spPr>
        <p:txBody>
          <a:bodyPr>
            <a:normAutofit fontScale="90000"/>
          </a:bodyPr>
          <a:lstStyle/>
          <a:p>
            <a:r>
              <a:rPr lang="de-DE" dirty="0" smtClean="0"/>
              <a:t>Mein Name ist </a:t>
            </a:r>
            <a:br>
              <a:rPr lang="de-DE" dirty="0" smtClean="0"/>
            </a:br>
            <a:r>
              <a:rPr lang="de-DE" dirty="0" smtClean="0"/>
              <a:t>			Saad </a:t>
            </a:r>
            <a:r>
              <a:rPr lang="de-DE" dirty="0" err="1" smtClean="0"/>
              <a:t>Joqi</a:t>
            </a:r>
            <a:r>
              <a:rPr lang="de-DE" dirty="0" smtClean="0"/>
              <a:t> </a:t>
            </a:r>
            <a:r>
              <a:rPr lang="de-DE" dirty="0" err="1" smtClean="0"/>
              <a:t>Jerdo</a:t>
            </a:r>
            <a:r>
              <a:rPr lang="de-DE" dirty="0" smtClean="0"/>
              <a:t>. 									Ich komme aus dem Irak und 				ich bin </a:t>
            </a:r>
            <a:r>
              <a:rPr lang="de-DE" dirty="0" err="1" smtClean="0"/>
              <a:t>Jeside</a:t>
            </a:r>
            <a:r>
              <a:rPr lang="de-DE" dirty="0" smtClean="0"/>
              <a:t>.</a:t>
            </a:r>
            <a:endParaRPr lang="de-DE" dirty="0"/>
          </a:p>
        </p:txBody>
      </p:sp>
      <p:pic>
        <p:nvPicPr>
          <p:cNvPr id="4" name="Picture 2" descr="C:\Dokumente und Einstellungen\Nastasja\Desktop\Fotoa\IMG-20151121-WA0027.jpg"/>
          <p:cNvPicPr>
            <a:picLocks noChangeAspect="1" noChangeArrowheads="1"/>
          </p:cNvPicPr>
          <p:nvPr/>
        </p:nvPicPr>
        <p:blipFill>
          <a:blip r:embed="rId2" cstate="print"/>
          <a:srcRect/>
          <a:stretch>
            <a:fillRect/>
          </a:stretch>
        </p:blipFill>
        <p:spPr bwMode="auto">
          <a:xfrm>
            <a:off x="457200" y="457200"/>
            <a:ext cx="8229600" cy="2971799"/>
          </a:xfrm>
          <a:prstGeom prst="rect">
            <a:avLst/>
          </a:prstGeom>
          <a:noFill/>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descr="\\lwl521x120.ads.lwl.org\desktops$\stenicke\Desktop\TEST\IMG-20151123-WA0002.jpg"/>
          <p:cNvPicPr>
            <a:picLocks noChangeAspect="1" noChangeArrowheads="1"/>
          </p:cNvPicPr>
          <p:nvPr/>
        </p:nvPicPr>
        <p:blipFill>
          <a:blip r:embed="rId2" cstate="print"/>
          <a:srcRect/>
          <a:stretch>
            <a:fillRect/>
          </a:stretch>
        </p:blipFill>
        <p:spPr bwMode="auto">
          <a:xfrm>
            <a:off x="381000" y="457200"/>
            <a:ext cx="8382000" cy="5943599"/>
          </a:xfrm>
          <a:prstGeom prst="rect">
            <a:avLst/>
          </a:prstGeom>
          <a:noFill/>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descr="\\lwl521x120.ads.lwl.org\desktops$\stenicke\Desktop\TEST\IMG-20151123-WA0004.jpg"/>
          <p:cNvPicPr>
            <a:picLocks noChangeAspect="1" noChangeArrowheads="1"/>
          </p:cNvPicPr>
          <p:nvPr/>
        </p:nvPicPr>
        <p:blipFill>
          <a:blip r:embed="rId2" cstate="print"/>
          <a:srcRect/>
          <a:stretch>
            <a:fillRect/>
          </a:stretch>
        </p:blipFill>
        <p:spPr bwMode="auto">
          <a:xfrm>
            <a:off x="381000" y="381000"/>
            <a:ext cx="8382000" cy="6096000"/>
          </a:xfrm>
          <a:prstGeom prst="rect">
            <a:avLst/>
          </a:prstGeom>
          <a:noFill/>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descr="C:\Dokumente und Einstellungen\Nastasja\Desktop\Fotoa\IMG-20151121-WA0000.jpg"/>
          <p:cNvPicPr>
            <a:picLocks noChangeAspect="1" noChangeArrowheads="1"/>
          </p:cNvPicPr>
          <p:nvPr/>
        </p:nvPicPr>
        <p:blipFill>
          <a:blip r:embed="rId2" cstate="print"/>
          <a:srcRect/>
          <a:stretch>
            <a:fillRect/>
          </a:stretch>
        </p:blipFill>
        <p:spPr bwMode="auto">
          <a:xfrm>
            <a:off x="533401" y="457200"/>
            <a:ext cx="7924800" cy="5943600"/>
          </a:xfrm>
          <a:prstGeom prst="rect">
            <a:avLst/>
          </a:prstGeom>
          <a:noFill/>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lwl521x120.ads.lwl.org\desktops$\stenicke\Desktop\TEST\IMG-20151123-WA0001.jpg"/>
          <p:cNvPicPr>
            <a:picLocks noChangeAspect="1" noChangeArrowheads="1"/>
          </p:cNvPicPr>
          <p:nvPr/>
        </p:nvPicPr>
        <p:blipFill>
          <a:blip r:embed="rId2" cstate="print"/>
          <a:srcRect/>
          <a:stretch>
            <a:fillRect/>
          </a:stretch>
        </p:blipFill>
        <p:spPr bwMode="auto">
          <a:xfrm>
            <a:off x="457201" y="533400"/>
            <a:ext cx="8153400" cy="5791199"/>
          </a:xfrm>
          <a:prstGeom prst="rect">
            <a:avLst/>
          </a:prstGeom>
          <a:noFill/>
        </p:spPr>
      </p:pic>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4" name="Picture 2" descr="C:\Dokumente und Einstellungen\Nastasja\Desktop\Fotoa\IMG-20151121-WA0017.jpg"/>
          <p:cNvPicPr>
            <a:picLocks noGrp="1" noChangeAspect="1" noChangeArrowheads="1"/>
          </p:cNvPicPr>
          <p:nvPr>
            <p:ph idx="4294967295"/>
          </p:nvPr>
        </p:nvPicPr>
        <p:blipFill>
          <a:blip r:embed="rId2" cstate="print"/>
          <a:srcRect/>
          <a:stretch>
            <a:fillRect/>
          </a:stretch>
        </p:blipFill>
        <p:spPr bwMode="auto">
          <a:xfrm>
            <a:off x="1524000" y="381000"/>
            <a:ext cx="5943600" cy="6022975"/>
          </a:xfrm>
          <a:prstGeom prst="rect">
            <a:avLst/>
          </a:prstGeom>
          <a:noFill/>
        </p:spPr>
      </p:pic>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502920" y="457200"/>
            <a:ext cx="8183880" cy="5638800"/>
          </a:xfrm>
        </p:spPr>
        <p:txBody>
          <a:bodyPr>
            <a:noAutofit/>
          </a:bodyPr>
          <a:lstStyle/>
          <a:p>
            <a:pPr algn="ctr"/>
            <a:r>
              <a:rPr lang="de-DE" sz="2800" dirty="0" smtClean="0">
                <a:solidFill>
                  <a:schemeClr val="tx2">
                    <a:lumMod val="60000"/>
                    <a:lumOff val="40000"/>
                  </a:schemeClr>
                </a:solidFill>
              </a:rPr>
              <a:t>Durch fanatischen, extremistischen Terrorismus, welcher Menschen zu Bestien gemacht hat.</a:t>
            </a:r>
            <a:endParaRPr lang="de-DE" sz="2800" dirty="0">
              <a:solidFill>
                <a:schemeClr val="tx2">
                  <a:lumMod val="60000"/>
                  <a:lumOff val="40000"/>
                </a:schemeClr>
              </a:solidFill>
            </a:endParaRPr>
          </a:p>
        </p:txBody>
      </p:sp>
      <p:sp>
        <p:nvSpPr>
          <p:cNvPr id="3" name="Inhaltsplatzhalter 2"/>
          <p:cNvSpPr>
            <a:spLocks noGrp="1"/>
          </p:cNvSpPr>
          <p:nvPr>
            <p:ph idx="1"/>
          </p:nvPr>
        </p:nvSpPr>
        <p:spPr>
          <a:xfrm>
            <a:off x="609600" y="533400"/>
            <a:ext cx="8336280" cy="5410200"/>
          </a:xfrm>
        </p:spPr>
        <p:txBody>
          <a:bodyPr>
            <a:normAutofit/>
          </a:bodyPr>
          <a:lstStyle/>
          <a:p>
            <a:pPr>
              <a:buNone/>
            </a:pPr>
            <a:r>
              <a:rPr lang="de-DE" dirty="0" smtClean="0">
                <a:solidFill>
                  <a:schemeClr val="accent1"/>
                </a:solidFill>
              </a:rPr>
              <a:t>-</a:t>
            </a:r>
            <a:r>
              <a:rPr lang="de-DE" dirty="0" smtClean="0">
                <a:solidFill>
                  <a:schemeClr val="tx2">
                    <a:lumMod val="60000"/>
                    <a:lumOff val="40000"/>
                  </a:schemeClr>
                </a:solidFill>
              </a:rPr>
              <a:t> </a:t>
            </a:r>
            <a:r>
              <a:rPr lang="de-DE" dirty="0" smtClean="0">
                <a:solidFill>
                  <a:schemeClr val="tx1">
                    <a:lumMod val="75000"/>
                    <a:lumOff val="25000"/>
                  </a:schemeClr>
                </a:solidFill>
              </a:rPr>
              <a:t>Das erbarmungslose töten, abschlachten von Menschen</a:t>
            </a:r>
          </a:p>
          <a:p>
            <a:pPr>
              <a:buFontTx/>
              <a:buChar char="-"/>
            </a:pPr>
            <a:r>
              <a:rPr lang="de-DE" dirty="0" smtClean="0">
                <a:solidFill>
                  <a:schemeClr val="tx1">
                    <a:lumMod val="75000"/>
                    <a:lumOff val="25000"/>
                  </a:schemeClr>
                </a:solidFill>
              </a:rPr>
              <a:t>Gefangenschaft, tiefste Verletzung und Verachtung</a:t>
            </a:r>
          </a:p>
          <a:p>
            <a:pPr>
              <a:buFontTx/>
              <a:buChar char="-"/>
            </a:pPr>
            <a:r>
              <a:rPr lang="de-DE" dirty="0" smtClean="0">
                <a:solidFill>
                  <a:schemeClr val="tx1">
                    <a:lumMod val="75000"/>
                    <a:lumOff val="25000"/>
                  </a:schemeClr>
                </a:solidFill>
              </a:rPr>
              <a:t>der Menschenhandel mit Frauen und Mädchen</a:t>
            </a:r>
          </a:p>
          <a:p>
            <a:pPr>
              <a:buFontTx/>
              <a:buChar char="-"/>
            </a:pPr>
            <a:r>
              <a:rPr lang="de-DE" dirty="0" smtClean="0">
                <a:solidFill>
                  <a:schemeClr val="tx1">
                    <a:lumMod val="75000"/>
                    <a:lumOff val="25000"/>
                  </a:schemeClr>
                </a:solidFill>
              </a:rPr>
              <a:t>Die Zerstörung jeglichen Besitzes </a:t>
            </a:r>
            <a:endParaRPr lang="de-DE" dirty="0">
              <a:solidFill>
                <a:schemeClr val="tx1">
                  <a:lumMod val="75000"/>
                  <a:lumOff val="25000"/>
                </a:schemeClr>
              </a:solidFill>
            </a:endParaRP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endParaRPr lang="de-DE" dirty="0">
              <a:solidFill>
                <a:schemeClr val="tx2">
                  <a:lumMod val="60000"/>
                  <a:lumOff val="40000"/>
                </a:schemeClr>
              </a:solidFill>
            </a:endParaRPr>
          </a:p>
        </p:txBody>
      </p:sp>
      <p:sp>
        <p:nvSpPr>
          <p:cNvPr id="4" name="Inhaltsplatzhalter 3"/>
          <p:cNvSpPr>
            <a:spLocks noGrp="1"/>
          </p:cNvSpPr>
          <p:nvPr>
            <p:ph idx="1"/>
          </p:nvPr>
        </p:nvSpPr>
        <p:spPr/>
        <p:txBody>
          <a:bodyPr/>
          <a:lstStyle/>
          <a:p>
            <a:endParaRPr lang="de-DE"/>
          </a:p>
        </p:txBody>
      </p:sp>
      <p:pic>
        <p:nvPicPr>
          <p:cNvPr id="1026" name="Picture 2" descr="C:\Dokumente und Einstellungen\Nastasja\Desktop\Fotoa\IMG-20151120-WA0030.jpg"/>
          <p:cNvPicPr>
            <a:picLocks noChangeAspect="1" noChangeArrowheads="1"/>
          </p:cNvPicPr>
          <p:nvPr/>
        </p:nvPicPr>
        <p:blipFill>
          <a:blip r:embed="rId2" cstate="print"/>
          <a:srcRect/>
          <a:stretch>
            <a:fillRect/>
          </a:stretch>
        </p:blipFill>
        <p:spPr bwMode="auto">
          <a:xfrm>
            <a:off x="457200" y="457200"/>
            <a:ext cx="8229600" cy="5867400"/>
          </a:xfrm>
          <a:prstGeom prst="rect">
            <a:avLst/>
          </a:prstGeom>
          <a:noFill/>
        </p:spPr>
      </p:pic>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1" name="Picture 3" descr="C:\Dokumente und Einstellungen\Nastasja\Desktop\Fotoa\IMG-20151120-WA0032.jpg"/>
          <p:cNvPicPr>
            <a:picLocks noGrp="1" noChangeAspect="1" noChangeArrowheads="1"/>
          </p:cNvPicPr>
          <p:nvPr>
            <p:ph idx="4294967295"/>
          </p:nvPr>
        </p:nvPicPr>
        <p:blipFill>
          <a:blip r:embed="rId2" cstate="print"/>
          <a:srcRect/>
          <a:stretch>
            <a:fillRect/>
          </a:stretch>
        </p:blipFill>
        <p:spPr bwMode="auto">
          <a:xfrm>
            <a:off x="609600" y="533400"/>
            <a:ext cx="8001000" cy="5946775"/>
          </a:xfrm>
          <a:prstGeom prst="rect">
            <a:avLst/>
          </a:prstGeom>
          <a:noFill/>
        </p:spPr>
      </p:pic>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descr="C:\Dokumente und Einstellungen\Nastasja\Desktop\Fotoa\news_38811.jpg"/>
          <p:cNvPicPr>
            <a:picLocks noChangeAspect="1" noChangeArrowheads="1"/>
          </p:cNvPicPr>
          <p:nvPr/>
        </p:nvPicPr>
        <p:blipFill>
          <a:blip r:embed="rId2" cstate="print"/>
          <a:srcRect/>
          <a:stretch>
            <a:fillRect/>
          </a:stretch>
        </p:blipFill>
        <p:spPr bwMode="auto">
          <a:xfrm>
            <a:off x="457200" y="533400"/>
            <a:ext cx="8305800" cy="5791200"/>
          </a:xfrm>
          <a:prstGeom prst="rect">
            <a:avLst/>
          </a:prstGeom>
          <a:noFill/>
        </p:spPr>
      </p:pic>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C:\Dokumente und Einstellungen\Nastasja\Desktop\Fotoa\IMG-20151120-WA0035.jpg"/>
          <p:cNvPicPr>
            <a:picLocks noGrp="1" noChangeAspect="1" noChangeArrowheads="1"/>
          </p:cNvPicPr>
          <p:nvPr>
            <p:ph idx="4294967295"/>
          </p:nvPr>
        </p:nvPicPr>
        <p:blipFill>
          <a:blip r:embed="rId2" cstate="print"/>
          <a:srcRect/>
          <a:stretch>
            <a:fillRect/>
          </a:stretch>
        </p:blipFill>
        <p:spPr bwMode="auto">
          <a:xfrm>
            <a:off x="457200" y="457200"/>
            <a:ext cx="8077200" cy="5870575"/>
          </a:xfrm>
          <a:prstGeom prst="rect">
            <a:avLst/>
          </a:prstGeom>
          <a:noFill/>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idx="4294967295"/>
          </p:nvPr>
        </p:nvSpPr>
        <p:spPr>
          <a:xfrm>
            <a:off x="457200" y="533401"/>
            <a:ext cx="8183562" cy="4267200"/>
          </a:xfrm>
        </p:spPr>
        <p:txBody>
          <a:bodyPr>
            <a:normAutofit/>
          </a:bodyPr>
          <a:lstStyle/>
          <a:p>
            <a:r>
              <a:rPr lang="de-DE" dirty="0" smtClean="0"/>
              <a:t>Ich möchte diese Gelegenheit nutzen, um für mein Volk zu sprechen, dass seit tausenden von Jahren (vor allem) vom Islam unterdrückt, verfolgt und getötet wird.                                                                      </a:t>
            </a:r>
            <a:endParaRPr lang="de-DE" dirty="0"/>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7" name="Picture 3" descr="C:\Dokumente und Einstellungen\Nastasja\Desktop\Fotoa\IMG-20151120-WA0038.jpg"/>
          <p:cNvPicPr>
            <a:picLocks noChangeAspect="1" noChangeArrowheads="1"/>
          </p:cNvPicPr>
          <p:nvPr/>
        </p:nvPicPr>
        <p:blipFill>
          <a:blip r:embed="rId2" cstate="print"/>
          <a:srcRect/>
          <a:stretch>
            <a:fillRect/>
          </a:stretch>
        </p:blipFill>
        <p:spPr bwMode="auto">
          <a:xfrm>
            <a:off x="381000" y="914400"/>
            <a:ext cx="8382000" cy="4886325"/>
          </a:xfrm>
          <a:prstGeom prst="rect">
            <a:avLst/>
          </a:prstGeom>
          <a:noFill/>
        </p:spPr>
      </p:pic>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endParaRPr lang="de-DE" dirty="0">
              <a:solidFill>
                <a:schemeClr val="tx2">
                  <a:lumMod val="60000"/>
                  <a:lumOff val="40000"/>
                </a:schemeClr>
              </a:solidFill>
            </a:endParaRPr>
          </a:p>
        </p:txBody>
      </p:sp>
      <p:sp>
        <p:nvSpPr>
          <p:cNvPr id="4" name="Inhaltsplatzhalter 3"/>
          <p:cNvSpPr>
            <a:spLocks noGrp="1"/>
          </p:cNvSpPr>
          <p:nvPr>
            <p:ph idx="1"/>
          </p:nvPr>
        </p:nvSpPr>
        <p:spPr/>
        <p:txBody>
          <a:bodyPr/>
          <a:lstStyle/>
          <a:p>
            <a:endParaRPr lang="de-DE"/>
          </a:p>
        </p:txBody>
      </p:sp>
      <p:pic>
        <p:nvPicPr>
          <p:cNvPr id="11266" name="Picture 2" descr="C:\Dokumente und Einstellungen\Nastasja\Desktop\Fotoa\2222.jpg"/>
          <p:cNvPicPr>
            <a:picLocks noChangeAspect="1" noChangeArrowheads="1"/>
          </p:cNvPicPr>
          <p:nvPr/>
        </p:nvPicPr>
        <p:blipFill>
          <a:blip r:embed="rId2" cstate="print"/>
          <a:srcRect/>
          <a:stretch>
            <a:fillRect/>
          </a:stretch>
        </p:blipFill>
        <p:spPr bwMode="auto">
          <a:xfrm>
            <a:off x="381000" y="381000"/>
            <a:ext cx="8305800" cy="5867400"/>
          </a:xfrm>
          <a:prstGeom prst="rect">
            <a:avLst/>
          </a:prstGeom>
          <a:noFill/>
        </p:spPr>
      </p:pic>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2" descr="C:\Dokumente und Einstellungen\Nastasja\Desktop\Fotoa\55.jpg"/>
          <p:cNvPicPr>
            <a:picLocks noGrp="1" noChangeAspect="1" noChangeArrowheads="1"/>
          </p:cNvPicPr>
          <p:nvPr>
            <p:ph idx="4294967295"/>
          </p:nvPr>
        </p:nvPicPr>
        <p:blipFill>
          <a:blip r:embed="rId2" cstate="print"/>
          <a:srcRect/>
          <a:stretch>
            <a:fillRect/>
          </a:stretch>
        </p:blipFill>
        <p:spPr bwMode="auto">
          <a:xfrm>
            <a:off x="457200" y="457200"/>
            <a:ext cx="8305800" cy="5715000"/>
          </a:xfrm>
          <a:prstGeom prst="rect">
            <a:avLst/>
          </a:prstGeom>
          <a:noFill/>
        </p:spPr>
      </p:pic>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descr="C:\Dokumente und Einstellungen\Nastasja\Desktop\Fotoa\09_10_18_07_.jpg"/>
          <p:cNvPicPr>
            <a:picLocks noChangeAspect="1" noChangeArrowheads="1"/>
          </p:cNvPicPr>
          <p:nvPr/>
        </p:nvPicPr>
        <p:blipFill>
          <a:blip r:embed="rId2" cstate="print"/>
          <a:srcRect/>
          <a:stretch>
            <a:fillRect/>
          </a:stretch>
        </p:blipFill>
        <p:spPr bwMode="auto">
          <a:xfrm>
            <a:off x="457200" y="457200"/>
            <a:ext cx="8229600" cy="5867400"/>
          </a:xfrm>
          <a:prstGeom prst="rect">
            <a:avLst/>
          </a:prstGeom>
          <a:noFill/>
        </p:spPr>
      </p:pic>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2" descr="C:\Dokumente und Einstellungen\Nastasja\Desktop\Fotoa\IMG-20151120-WA0009.jpg"/>
          <p:cNvPicPr>
            <a:picLocks noGrp="1" noChangeAspect="1" noChangeArrowheads="1"/>
          </p:cNvPicPr>
          <p:nvPr>
            <p:ph idx="4294967295"/>
          </p:nvPr>
        </p:nvPicPr>
        <p:blipFill>
          <a:blip r:embed="rId2" cstate="print"/>
          <a:srcRect/>
          <a:stretch>
            <a:fillRect/>
          </a:stretch>
        </p:blipFill>
        <p:spPr bwMode="auto">
          <a:xfrm>
            <a:off x="457200" y="533400"/>
            <a:ext cx="8305800" cy="5867400"/>
          </a:xfrm>
          <a:prstGeom prst="rect">
            <a:avLst/>
          </a:prstGeom>
          <a:noFill/>
        </p:spPr>
      </p:pic>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2" descr="C:\Dokumente und Einstellungen\Nastasja\Desktop\Fotoa\IMG-20151120-WA0010.jpg"/>
          <p:cNvPicPr>
            <a:picLocks noGrp="1" noChangeAspect="1" noChangeArrowheads="1"/>
          </p:cNvPicPr>
          <p:nvPr>
            <p:ph idx="4294967295"/>
          </p:nvPr>
        </p:nvPicPr>
        <p:blipFill>
          <a:blip r:embed="rId2" cstate="print"/>
          <a:srcRect/>
          <a:stretch>
            <a:fillRect/>
          </a:stretch>
        </p:blipFill>
        <p:spPr bwMode="auto">
          <a:xfrm>
            <a:off x="609600" y="381000"/>
            <a:ext cx="8001000" cy="5870575"/>
          </a:xfrm>
          <a:prstGeom prst="rect">
            <a:avLst/>
          </a:prstGeom>
          <a:noFill/>
        </p:spPr>
      </p:pic>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endParaRPr lang="de-DE" dirty="0">
              <a:solidFill>
                <a:schemeClr val="tx2">
                  <a:lumMod val="60000"/>
                  <a:lumOff val="40000"/>
                </a:schemeClr>
              </a:solidFill>
            </a:endParaRPr>
          </a:p>
        </p:txBody>
      </p:sp>
      <p:pic>
        <p:nvPicPr>
          <p:cNvPr id="15362" name="Picture 2" descr="C:\Dokumente und Einstellungen\Nastasja\Desktop\Fotoa\IMG-20151120-WA0012.jpg"/>
          <p:cNvPicPr>
            <a:picLocks noGrp="1" noChangeAspect="1" noChangeArrowheads="1"/>
          </p:cNvPicPr>
          <p:nvPr>
            <p:ph idx="1"/>
          </p:nvPr>
        </p:nvPicPr>
        <p:blipFill>
          <a:blip r:embed="rId2" cstate="print"/>
          <a:srcRect/>
          <a:stretch>
            <a:fillRect/>
          </a:stretch>
        </p:blipFill>
        <p:spPr bwMode="auto">
          <a:xfrm>
            <a:off x="457200" y="457200"/>
            <a:ext cx="8305800" cy="5791200"/>
          </a:xfrm>
          <a:prstGeom prst="rect">
            <a:avLst/>
          </a:prstGeom>
          <a:noFill/>
        </p:spPr>
      </p:pic>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Picture 2" descr="C:\Dokumente und Einstellungen\Nastasja\Desktop\Fotoa\IMG-20151120-WA0013.jpg"/>
          <p:cNvPicPr>
            <a:picLocks noGrp="1" noChangeAspect="1" noChangeArrowheads="1"/>
          </p:cNvPicPr>
          <p:nvPr>
            <p:ph idx="4294967295"/>
          </p:nvPr>
        </p:nvPicPr>
        <p:blipFill>
          <a:blip r:embed="rId2" cstate="print"/>
          <a:srcRect/>
          <a:stretch>
            <a:fillRect/>
          </a:stretch>
        </p:blipFill>
        <p:spPr bwMode="auto">
          <a:xfrm>
            <a:off x="533400" y="457200"/>
            <a:ext cx="8153400" cy="5867400"/>
          </a:xfrm>
          <a:prstGeom prst="rect">
            <a:avLst/>
          </a:prstGeom>
          <a:noFill/>
        </p:spPr>
      </p:pic>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Picture 2" descr="C:\Dokumente und Einstellungen\Nastasja\Desktop\Fotoa\IMG-20151120-WA0014.jpg"/>
          <p:cNvPicPr>
            <a:picLocks noGrp="1" noChangeAspect="1" noChangeArrowheads="1"/>
          </p:cNvPicPr>
          <p:nvPr>
            <p:ph idx="4294967295"/>
          </p:nvPr>
        </p:nvPicPr>
        <p:blipFill>
          <a:blip r:embed="rId2" cstate="print"/>
          <a:srcRect/>
          <a:stretch>
            <a:fillRect/>
          </a:stretch>
        </p:blipFill>
        <p:spPr bwMode="auto">
          <a:xfrm>
            <a:off x="533400" y="533400"/>
            <a:ext cx="8001000" cy="5791200"/>
          </a:xfrm>
          <a:prstGeom prst="rect">
            <a:avLst/>
          </a:prstGeom>
          <a:noFill/>
        </p:spPr>
      </p:pic>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endParaRPr lang="de-DE" dirty="0">
              <a:solidFill>
                <a:schemeClr val="tx2">
                  <a:lumMod val="60000"/>
                  <a:lumOff val="40000"/>
                </a:schemeClr>
              </a:solidFill>
            </a:endParaRPr>
          </a:p>
        </p:txBody>
      </p:sp>
      <p:pic>
        <p:nvPicPr>
          <p:cNvPr id="18434" name="Picture 2" descr="C:\Dokumente und Einstellungen\Nastasja\Desktop\Fotoa\IMG-20151120-WA0015.jpg"/>
          <p:cNvPicPr>
            <a:picLocks noGrp="1" noChangeAspect="1" noChangeArrowheads="1"/>
          </p:cNvPicPr>
          <p:nvPr>
            <p:ph idx="1"/>
          </p:nvPr>
        </p:nvPicPr>
        <p:blipFill>
          <a:blip r:embed="rId2" cstate="print"/>
          <a:srcRect/>
          <a:stretch>
            <a:fillRect/>
          </a:stretch>
        </p:blipFill>
        <p:spPr bwMode="auto">
          <a:xfrm>
            <a:off x="457200" y="457200"/>
            <a:ext cx="8229599" cy="5867399"/>
          </a:xfrm>
          <a:prstGeom prst="rect">
            <a:avLst/>
          </a:prstGeom>
          <a:noFill/>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idx="4294967295"/>
          </p:nvPr>
        </p:nvSpPr>
        <p:spPr>
          <a:xfrm>
            <a:off x="609600" y="838200"/>
            <a:ext cx="7772400" cy="5105400"/>
          </a:xfrm>
        </p:spPr>
        <p:txBody>
          <a:bodyPr>
            <a:normAutofit/>
          </a:bodyPr>
          <a:lstStyle/>
          <a:p>
            <a:r>
              <a:rPr lang="de-DE" dirty="0" smtClean="0"/>
              <a:t>Seit ewiger Zeit widerfährt </a:t>
            </a:r>
            <a:r>
              <a:rPr lang="de-DE" dirty="0" err="1" smtClean="0"/>
              <a:t>Jesiden</a:t>
            </a:r>
            <a:r>
              <a:rPr lang="de-DE" dirty="0" smtClean="0"/>
              <a:t> entsetzliches Leid bis hin zum Völkermord. Als „Ungläubige“ werden Sie im Namen der Religion verfolgt und getötet. </a:t>
            </a:r>
            <a:endParaRPr lang="de-DE" dirty="0"/>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8" name="Picture 2" descr="C:\Dokumente und Einstellungen\Nastasja\Desktop\Fotoa\IMG-20151120-WA0016.jpg"/>
          <p:cNvPicPr>
            <a:picLocks noGrp="1" noChangeAspect="1" noChangeArrowheads="1"/>
          </p:cNvPicPr>
          <p:nvPr>
            <p:ph idx="4294967295"/>
          </p:nvPr>
        </p:nvPicPr>
        <p:blipFill>
          <a:blip r:embed="rId2" cstate="print"/>
          <a:srcRect/>
          <a:stretch>
            <a:fillRect/>
          </a:stretch>
        </p:blipFill>
        <p:spPr bwMode="auto">
          <a:xfrm>
            <a:off x="457200" y="381000"/>
            <a:ext cx="8077200" cy="5870575"/>
          </a:xfrm>
          <a:prstGeom prst="rect">
            <a:avLst/>
          </a:prstGeom>
          <a:noFill/>
        </p:spPr>
      </p:pic>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2" name="Picture 2" descr="C:\Dokumente und Einstellungen\Nastasja\Desktop\Fotoa\IMG-20151120-WA0017.jpg"/>
          <p:cNvPicPr>
            <a:picLocks noGrp="1" noChangeAspect="1" noChangeArrowheads="1"/>
          </p:cNvPicPr>
          <p:nvPr>
            <p:ph idx="4294967295"/>
          </p:nvPr>
        </p:nvPicPr>
        <p:blipFill>
          <a:blip r:embed="rId2" cstate="print"/>
          <a:srcRect/>
          <a:stretch>
            <a:fillRect/>
          </a:stretch>
        </p:blipFill>
        <p:spPr bwMode="auto">
          <a:xfrm>
            <a:off x="533400" y="533400"/>
            <a:ext cx="8153400" cy="5867400"/>
          </a:xfrm>
          <a:prstGeom prst="rect">
            <a:avLst/>
          </a:prstGeom>
          <a:noFill/>
        </p:spPr>
      </p:pic>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6" name="Picture 2" descr="C:\Dokumente und Einstellungen\Nastasja\Desktop\Fotoa\IMG-20151120-WA0021.jpg"/>
          <p:cNvPicPr>
            <a:picLocks noGrp="1" noChangeAspect="1" noChangeArrowheads="1"/>
          </p:cNvPicPr>
          <p:nvPr>
            <p:ph idx="4294967295"/>
          </p:nvPr>
        </p:nvPicPr>
        <p:blipFill>
          <a:blip r:embed="rId2" cstate="print"/>
          <a:srcRect/>
          <a:stretch>
            <a:fillRect/>
          </a:stretch>
        </p:blipFill>
        <p:spPr bwMode="auto">
          <a:xfrm>
            <a:off x="457200" y="457200"/>
            <a:ext cx="8077200" cy="5867400"/>
          </a:xfrm>
          <a:prstGeom prst="rect">
            <a:avLst/>
          </a:prstGeom>
          <a:noFill/>
        </p:spPr>
      </p:pic>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descr="C:\Dokumente und Einstellungen\Nastasja\Desktop\Fotoa\IMG-20151120-WA0039.jpg"/>
          <p:cNvPicPr>
            <a:picLocks noGrp="1" noChangeAspect="1" noChangeArrowheads="1"/>
          </p:cNvPicPr>
          <p:nvPr>
            <p:ph idx="4294967295"/>
          </p:nvPr>
        </p:nvPicPr>
        <p:blipFill>
          <a:blip r:embed="rId2" cstate="print"/>
          <a:srcRect/>
          <a:stretch>
            <a:fillRect/>
          </a:stretch>
        </p:blipFill>
        <p:spPr bwMode="auto">
          <a:xfrm>
            <a:off x="457200" y="381000"/>
            <a:ext cx="8229600" cy="5943600"/>
          </a:xfrm>
          <a:prstGeom prst="rect">
            <a:avLst/>
          </a:prstGeom>
          <a:noFill/>
        </p:spPr>
      </p:pic>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descr="C:\Dokumente und Einstellungen\Nastasja\Desktop\Fotoa\IMG-20151120-WA0040.jpg"/>
          <p:cNvPicPr>
            <a:picLocks noGrp="1" noChangeAspect="1" noChangeArrowheads="1"/>
          </p:cNvPicPr>
          <p:nvPr>
            <p:ph idx="4294967295"/>
          </p:nvPr>
        </p:nvPicPr>
        <p:blipFill>
          <a:blip r:embed="rId2" cstate="print"/>
          <a:srcRect/>
          <a:stretch>
            <a:fillRect/>
          </a:stretch>
        </p:blipFill>
        <p:spPr bwMode="auto">
          <a:xfrm>
            <a:off x="533400" y="381000"/>
            <a:ext cx="8153400" cy="5867400"/>
          </a:xfrm>
          <a:prstGeom prst="rect">
            <a:avLst/>
          </a:prstGeom>
          <a:noFill/>
        </p:spPr>
      </p:pic>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endParaRPr lang="de-DE" dirty="0">
              <a:solidFill>
                <a:schemeClr val="tx2">
                  <a:lumMod val="60000"/>
                  <a:lumOff val="40000"/>
                </a:schemeClr>
              </a:solidFill>
            </a:endParaRPr>
          </a:p>
        </p:txBody>
      </p:sp>
      <p:pic>
        <p:nvPicPr>
          <p:cNvPr id="11267" name="Picture 3" descr="C:\Dokumente und Einstellungen\Nastasja\Desktop\Fotoa\IMG-20151120-WA0042.jpg"/>
          <p:cNvPicPr>
            <a:picLocks noGrp="1" noChangeAspect="1" noChangeArrowheads="1"/>
          </p:cNvPicPr>
          <p:nvPr>
            <p:ph idx="1"/>
          </p:nvPr>
        </p:nvPicPr>
        <p:blipFill>
          <a:blip r:embed="rId2" cstate="print"/>
          <a:srcRect/>
          <a:stretch>
            <a:fillRect/>
          </a:stretch>
        </p:blipFill>
        <p:spPr bwMode="auto">
          <a:xfrm>
            <a:off x="381000" y="457200"/>
            <a:ext cx="8305800" cy="5838825"/>
          </a:xfrm>
          <a:prstGeom prst="rect">
            <a:avLst/>
          </a:prstGeom>
          <a:noFill/>
        </p:spPr>
      </p:pic>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endParaRPr lang="de-DE" dirty="0">
              <a:solidFill>
                <a:schemeClr val="tx2">
                  <a:lumMod val="60000"/>
                  <a:lumOff val="40000"/>
                </a:schemeClr>
              </a:solidFill>
            </a:endParaRPr>
          </a:p>
        </p:txBody>
      </p:sp>
      <p:pic>
        <p:nvPicPr>
          <p:cNvPr id="13314" name="Picture 2" descr="C:\Dokumente und Einstellungen\Nastasja\Desktop\Fotoa\IMG-20151120-WA0044.jpg"/>
          <p:cNvPicPr>
            <a:picLocks noGrp="1" noChangeAspect="1" noChangeArrowheads="1"/>
          </p:cNvPicPr>
          <p:nvPr>
            <p:ph idx="1"/>
          </p:nvPr>
        </p:nvPicPr>
        <p:blipFill>
          <a:blip r:embed="rId2" cstate="print"/>
          <a:srcRect/>
          <a:stretch>
            <a:fillRect/>
          </a:stretch>
        </p:blipFill>
        <p:spPr bwMode="auto">
          <a:xfrm>
            <a:off x="457200" y="457200"/>
            <a:ext cx="8153400" cy="5867400"/>
          </a:xfrm>
          <a:prstGeom prst="rect">
            <a:avLst/>
          </a:prstGeom>
          <a:noFill/>
        </p:spPr>
      </p:pic>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endParaRPr lang="de-DE" dirty="0">
              <a:solidFill>
                <a:schemeClr val="tx2">
                  <a:lumMod val="60000"/>
                  <a:lumOff val="40000"/>
                </a:schemeClr>
              </a:solidFill>
            </a:endParaRPr>
          </a:p>
        </p:txBody>
      </p:sp>
      <p:pic>
        <p:nvPicPr>
          <p:cNvPr id="14338" name="Picture 2" descr="C:\Dokumente und Einstellungen\Nastasja\Desktop\Fotoa\IMG-20151120-WA0045.jpg"/>
          <p:cNvPicPr>
            <a:picLocks noGrp="1" noChangeAspect="1" noChangeArrowheads="1"/>
          </p:cNvPicPr>
          <p:nvPr>
            <p:ph idx="1"/>
          </p:nvPr>
        </p:nvPicPr>
        <p:blipFill>
          <a:blip r:embed="rId2" cstate="print"/>
          <a:srcRect/>
          <a:stretch>
            <a:fillRect/>
          </a:stretch>
        </p:blipFill>
        <p:spPr bwMode="auto">
          <a:xfrm>
            <a:off x="457200" y="533400"/>
            <a:ext cx="8229600" cy="5715000"/>
          </a:xfrm>
          <a:prstGeom prst="rect">
            <a:avLst/>
          </a:prstGeom>
          <a:noFill/>
        </p:spPr>
      </p:pic>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endParaRPr lang="de-DE" dirty="0">
              <a:solidFill>
                <a:schemeClr val="tx2">
                  <a:lumMod val="60000"/>
                  <a:lumOff val="40000"/>
                </a:schemeClr>
              </a:solidFill>
            </a:endParaRPr>
          </a:p>
        </p:txBody>
      </p:sp>
      <p:sp>
        <p:nvSpPr>
          <p:cNvPr id="4" name="Inhaltsplatzhalter 3"/>
          <p:cNvSpPr>
            <a:spLocks noGrp="1"/>
          </p:cNvSpPr>
          <p:nvPr>
            <p:ph idx="1"/>
          </p:nvPr>
        </p:nvSpPr>
        <p:spPr/>
        <p:txBody>
          <a:bodyPr/>
          <a:lstStyle/>
          <a:p>
            <a:endParaRPr lang="de-DE"/>
          </a:p>
        </p:txBody>
      </p:sp>
      <p:pic>
        <p:nvPicPr>
          <p:cNvPr id="19458" name="Picture 2" descr="C:\Dokumente und Einstellungen\Nastasja\Desktop\Fotoa\IMG-20151121-WA0021.jpg"/>
          <p:cNvPicPr>
            <a:picLocks noChangeAspect="1" noChangeArrowheads="1"/>
          </p:cNvPicPr>
          <p:nvPr/>
        </p:nvPicPr>
        <p:blipFill>
          <a:blip r:embed="rId2" cstate="print"/>
          <a:srcRect/>
          <a:stretch>
            <a:fillRect/>
          </a:stretch>
        </p:blipFill>
        <p:spPr bwMode="auto">
          <a:xfrm>
            <a:off x="457200" y="457200"/>
            <a:ext cx="8153400" cy="5943600"/>
          </a:xfrm>
          <a:prstGeom prst="rect">
            <a:avLst/>
          </a:prstGeom>
          <a:noFill/>
        </p:spPr>
      </p:pic>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endParaRPr lang="de-DE" dirty="0">
              <a:solidFill>
                <a:schemeClr val="tx2">
                  <a:lumMod val="60000"/>
                  <a:lumOff val="40000"/>
                </a:schemeClr>
              </a:solidFill>
            </a:endParaRPr>
          </a:p>
        </p:txBody>
      </p:sp>
      <p:pic>
        <p:nvPicPr>
          <p:cNvPr id="22530" name="Picture 2" descr="C:\Dokumente und Einstellungen\Nastasja\Desktop\Fotoa\IMG-20151121-WA0026.jpeg"/>
          <p:cNvPicPr>
            <a:picLocks noGrp="1" noChangeAspect="1" noChangeArrowheads="1"/>
          </p:cNvPicPr>
          <p:nvPr>
            <p:ph idx="1"/>
          </p:nvPr>
        </p:nvPicPr>
        <p:blipFill>
          <a:blip r:embed="rId2" cstate="print"/>
          <a:srcRect/>
          <a:stretch>
            <a:fillRect/>
          </a:stretch>
        </p:blipFill>
        <p:spPr bwMode="auto">
          <a:xfrm>
            <a:off x="533400" y="530225"/>
            <a:ext cx="8077199" cy="5794375"/>
          </a:xfrm>
          <a:prstGeom prst="rect">
            <a:avLst/>
          </a:prstGeom>
          <a:noFill/>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nhaltsplatzhalter 2"/>
          <p:cNvSpPr>
            <a:spLocks noGrp="1"/>
          </p:cNvSpPr>
          <p:nvPr>
            <p:ph idx="1"/>
          </p:nvPr>
        </p:nvSpPr>
        <p:spPr/>
        <p:txBody>
          <a:bodyPr>
            <a:normAutofit fontScale="92500" lnSpcReduction="20000"/>
          </a:bodyPr>
          <a:lstStyle/>
          <a:p>
            <a:pPr>
              <a:buNone/>
            </a:pPr>
            <a:r>
              <a:rPr lang="de-DE" sz="5400" dirty="0" smtClean="0"/>
              <a:t>Was passierte am 3. August 2014?  ………………………………………………………………………...   (vor den Augen der Weltöffentlichkeit</a:t>
            </a:r>
            <a:r>
              <a:rPr lang="de-DE" dirty="0" smtClean="0"/>
              <a:t>)</a:t>
            </a:r>
            <a:endParaRPr lang="de-DE" dirty="0"/>
          </a:p>
        </p:txBody>
      </p:sp>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endParaRPr lang="de-DE" dirty="0">
              <a:solidFill>
                <a:schemeClr val="tx2">
                  <a:lumMod val="60000"/>
                  <a:lumOff val="40000"/>
                </a:schemeClr>
              </a:solidFill>
            </a:endParaRPr>
          </a:p>
        </p:txBody>
      </p:sp>
      <p:sp>
        <p:nvSpPr>
          <p:cNvPr id="4" name="Inhaltsplatzhalter 3"/>
          <p:cNvSpPr>
            <a:spLocks noGrp="1"/>
          </p:cNvSpPr>
          <p:nvPr>
            <p:ph idx="1"/>
          </p:nvPr>
        </p:nvSpPr>
        <p:spPr/>
        <p:txBody>
          <a:bodyPr/>
          <a:lstStyle/>
          <a:p>
            <a:endParaRPr lang="de-DE"/>
          </a:p>
        </p:txBody>
      </p:sp>
      <p:pic>
        <p:nvPicPr>
          <p:cNvPr id="26626" name="Picture 2" descr="C:\Dokumente und Einstellungen\Nastasja\Desktop\Fotoa\IMG-20151121-WA0032.jpg"/>
          <p:cNvPicPr>
            <a:picLocks noChangeAspect="1" noChangeArrowheads="1"/>
          </p:cNvPicPr>
          <p:nvPr/>
        </p:nvPicPr>
        <p:blipFill>
          <a:blip r:embed="rId2" cstate="print"/>
          <a:srcRect/>
          <a:stretch>
            <a:fillRect/>
          </a:stretch>
        </p:blipFill>
        <p:spPr bwMode="auto">
          <a:xfrm>
            <a:off x="457200" y="381000"/>
            <a:ext cx="8305800" cy="5943600"/>
          </a:xfrm>
          <a:prstGeom prst="rect">
            <a:avLst/>
          </a:prstGeom>
          <a:noFill/>
        </p:spPr>
      </p:pic>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650" name="Picture 2" descr="C:\Dokumente und Einstellungen\Nastasja\Desktop\Fotoa\IMG-20151121-WA0034.jpg"/>
          <p:cNvPicPr>
            <a:picLocks noGrp="1" noChangeAspect="1" noChangeArrowheads="1"/>
          </p:cNvPicPr>
          <p:nvPr>
            <p:ph sz="half" idx="4294967295"/>
          </p:nvPr>
        </p:nvPicPr>
        <p:blipFill>
          <a:blip r:embed="rId2" cstate="print"/>
          <a:stretch>
            <a:fillRect/>
          </a:stretch>
        </p:blipFill>
        <p:spPr bwMode="auto">
          <a:xfrm>
            <a:off x="762000" y="762000"/>
            <a:ext cx="7772400" cy="5105400"/>
          </a:xfrm>
          <a:prstGeom prst="rect">
            <a:avLst/>
          </a:prstGeom>
          <a:noFill/>
        </p:spPr>
      </p:pic>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lwl521x120.ads.lwl.org\desktops$\stenicke\Desktop\TEST\IMG-20151123-WA0000.jpg"/>
          <p:cNvPicPr>
            <a:picLocks noChangeAspect="1" noChangeArrowheads="1"/>
          </p:cNvPicPr>
          <p:nvPr/>
        </p:nvPicPr>
        <p:blipFill>
          <a:blip r:embed="rId2" cstate="print"/>
          <a:srcRect/>
          <a:stretch>
            <a:fillRect/>
          </a:stretch>
        </p:blipFill>
        <p:spPr bwMode="auto">
          <a:xfrm>
            <a:off x="457200" y="457200"/>
            <a:ext cx="8229600" cy="5943600"/>
          </a:xfrm>
          <a:prstGeom prst="rect">
            <a:avLst/>
          </a:prstGeom>
          <a:noFill/>
        </p:spPr>
      </p:pic>
    </p:spTree>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2" descr="\\lwl521x120.ads.lwl.org\desktops$\stenicke\Desktop\TEST\IMG-20151123-WA0005.jpg"/>
          <p:cNvPicPr>
            <a:picLocks noChangeAspect="1" noChangeArrowheads="1"/>
          </p:cNvPicPr>
          <p:nvPr/>
        </p:nvPicPr>
        <p:blipFill>
          <a:blip r:embed="rId2" cstate="print"/>
          <a:srcRect/>
          <a:stretch>
            <a:fillRect/>
          </a:stretch>
        </p:blipFill>
        <p:spPr bwMode="auto">
          <a:xfrm>
            <a:off x="381000" y="381000"/>
            <a:ext cx="8382000" cy="6019800"/>
          </a:xfrm>
          <a:prstGeom prst="rect">
            <a:avLst/>
          </a:prstGeom>
          <a:noFill/>
        </p:spPr>
      </p:pic>
    </p:spTree>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2" descr="\\lwl521x120.ads.lwl.org\desktops$\stenicke\Desktop\TEST\IMG-20151123-WA0006.jpg"/>
          <p:cNvPicPr>
            <a:picLocks noChangeAspect="1" noChangeArrowheads="1"/>
          </p:cNvPicPr>
          <p:nvPr/>
        </p:nvPicPr>
        <p:blipFill>
          <a:blip r:embed="rId2" cstate="print"/>
          <a:srcRect/>
          <a:stretch>
            <a:fillRect/>
          </a:stretch>
        </p:blipFill>
        <p:spPr bwMode="auto">
          <a:xfrm>
            <a:off x="381000" y="381000"/>
            <a:ext cx="8382000" cy="6096000"/>
          </a:xfrm>
          <a:prstGeom prst="rect">
            <a:avLst/>
          </a:prstGeom>
          <a:noFill/>
        </p:spPr>
      </p:pic>
    </p:spTree>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2" descr="\\lwl521x120.ads.lwl.org\desktops$\stenicke\Desktop\TEST\IMG-20151123-WA0020.jpg"/>
          <p:cNvPicPr>
            <a:picLocks noChangeAspect="1" noChangeArrowheads="1"/>
          </p:cNvPicPr>
          <p:nvPr/>
        </p:nvPicPr>
        <p:blipFill>
          <a:blip r:embed="rId2" cstate="print"/>
          <a:srcRect/>
          <a:stretch>
            <a:fillRect/>
          </a:stretch>
        </p:blipFill>
        <p:spPr bwMode="auto">
          <a:xfrm>
            <a:off x="2438400" y="762000"/>
            <a:ext cx="4114799" cy="5562599"/>
          </a:xfrm>
          <a:prstGeom prst="rect">
            <a:avLst/>
          </a:prstGeom>
          <a:noFill/>
        </p:spPr>
      </p:pic>
    </p:spTree>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2" descr="\\lwl521x120.ads.lwl.org\desktops$\stenicke\Desktop\TEST\IMG-20151123-WA0021.jpg"/>
          <p:cNvPicPr>
            <a:picLocks noChangeAspect="1" noChangeArrowheads="1"/>
          </p:cNvPicPr>
          <p:nvPr/>
        </p:nvPicPr>
        <p:blipFill>
          <a:blip r:embed="rId2" cstate="print"/>
          <a:srcRect/>
          <a:stretch>
            <a:fillRect/>
          </a:stretch>
        </p:blipFill>
        <p:spPr bwMode="auto">
          <a:xfrm>
            <a:off x="685800" y="990600"/>
            <a:ext cx="7772400" cy="5105400"/>
          </a:xfrm>
          <a:prstGeom prst="rect">
            <a:avLst/>
          </a:prstGeom>
          <a:noFill/>
        </p:spPr>
      </p:pic>
    </p:spTree>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4" name="Picture 4" descr="C:\Dokumente und Einstellungen\Nastasja\Desktop\Fotoa\IMG-20151121-WA0018.jpg"/>
          <p:cNvPicPr>
            <a:picLocks noGrp="1" noChangeAspect="1" noChangeArrowheads="1"/>
          </p:cNvPicPr>
          <p:nvPr>
            <p:ph idx="4294967295"/>
          </p:nvPr>
        </p:nvPicPr>
        <p:blipFill>
          <a:blip r:embed="rId2" cstate="print"/>
          <a:srcRect/>
          <a:stretch>
            <a:fillRect/>
          </a:stretch>
        </p:blipFill>
        <p:spPr bwMode="auto">
          <a:xfrm>
            <a:off x="1447800" y="457200"/>
            <a:ext cx="6019800" cy="5867400"/>
          </a:xfrm>
          <a:prstGeom prst="rect">
            <a:avLst/>
          </a:prstGeom>
          <a:noFill/>
        </p:spPr>
      </p:pic>
    </p:spTree>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502920" y="4572000"/>
            <a:ext cx="8183880" cy="1371600"/>
          </a:xfrm>
        </p:spPr>
        <p:txBody>
          <a:bodyPr>
            <a:normAutofit fontScale="90000"/>
          </a:bodyPr>
          <a:lstStyle/>
          <a:p>
            <a:r>
              <a:rPr lang="de-DE" dirty="0" smtClean="0">
                <a:solidFill>
                  <a:schemeClr val="tx2">
                    <a:lumMod val="60000"/>
                    <a:lumOff val="40000"/>
                  </a:schemeClr>
                </a:solidFill>
              </a:rPr>
              <a:t>Hunger, Durst, Zerstörung, Furcht und Angst grassierten bei allen Überlebenden.</a:t>
            </a:r>
            <a:endParaRPr lang="de-DE" dirty="0">
              <a:solidFill>
                <a:schemeClr val="tx2">
                  <a:lumMod val="60000"/>
                  <a:lumOff val="40000"/>
                </a:schemeClr>
              </a:solidFill>
            </a:endParaRPr>
          </a:p>
        </p:txBody>
      </p:sp>
      <p:pic>
        <p:nvPicPr>
          <p:cNvPr id="22530" name="Picture 2" descr="C:\Dokumente und Einstellungen\Nastasja\Desktop\Fotoa\IMG-20151120-WA0022.jpg"/>
          <p:cNvPicPr>
            <a:picLocks noGrp="1" noChangeAspect="1" noChangeArrowheads="1"/>
          </p:cNvPicPr>
          <p:nvPr>
            <p:ph idx="1"/>
          </p:nvPr>
        </p:nvPicPr>
        <p:blipFill>
          <a:blip r:embed="rId2" cstate="print"/>
          <a:srcRect/>
          <a:stretch>
            <a:fillRect/>
          </a:stretch>
        </p:blipFill>
        <p:spPr bwMode="auto">
          <a:xfrm>
            <a:off x="762000" y="609600"/>
            <a:ext cx="7467600" cy="3886200"/>
          </a:xfrm>
          <a:prstGeom prst="rect">
            <a:avLst/>
          </a:prstGeom>
          <a:noFill/>
        </p:spPr>
      </p:pic>
    </p:spTree>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502920" y="4983480"/>
            <a:ext cx="8183880" cy="1112520"/>
          </a:xfrm>
        </p:spPr>
        <p:txBody>
          <a:bodyPr>
            <a:normAutofit fontScale="90000"/>
          </a:bodyPr>
          <a:lstStyle/>
          <a:p>
            <a:r>
              <a:rPr lang="de-DE" dirty="0" smtClean="0">
                <a:solidFill>
                  <a:schemeClr val="tx2">
                    <a:lumMod val="60000"/>
                    <a:lumOff val="40000"/>
                  </a:schemeClr>
                </a:solidFill>
              </a:rPr>
              <a:t>An diesem Tag wurden 12.000 </a:t>
            </a:r>
            <a:r>
              <a:rPr lang="de-DE" dirty="0" err="1" smtClean="0">
                <a:solidFill>
                  <a:schemeClr val="tx2">
                    <a:lumMod val="60000"/>
                    <a:lumOff val="40000"/>
                  </a:schemeClr>
                </a:solidFill>
              </a:rPr>
              <a:t>Jesiden</a:t>
            </a:r>
            <a:r>
              <a:rPr lang="de-DE" dirty="0" smtClean="0">
                <a:solidFill>
                  <a:schemeClr val="tx2">
                    <a:lumMod val="60000"/>
                    <a:lumOff val="40000"/>
                  </a:schemeClr>
                </a:solidFill>
              </a:rPr>
              <a:t> Opfer dieses schrecklichen Terrors. Darunter 5.000 Frauen und Mädchen, 4.000 Kinder und 3.000 Menschen sind tot oder vermisst.</a:t>
            </a:r>
            <a:endParaRPr lang="de-DE" dirty="0">
              <a:solidFill>
                <a:schemeClr val="tx2">
                  <a:lumMod val="60000"/>
                  <a:lumOff val="40000"/>
                </a:schemeClr>
              </a:solidFill>
            </a:endParaRPr>
          </a:p>
        </p:txBody>
      </p:sp>
      <p:pic>
        <p:nvPicPr>
          <p:cNvPr id="23555" name="Picture 3" descr="C:\Dokumente und Einstellungen\Nastasja\Desktop\Fotoa\IMG-20151120-WA0034.jpg"/>
          <p:cNvPicPr>
            <a:picLocks noGrp="1" noChangeAspect="1" noChangeArrowheads="1"/>
          </p:cNvPicPr>
          <p:nvPr>
            <p:ph idx="1"/>
          </p:nvPr>
        </p:nvPicPr>
        <p:blipFill>
          <a:blip r:embed="rId2" cstate="print"/>
          <a:srcRect/>
          <a:stretch>
            <a:fillRect/>
          </a:stretch>
        </p:blipFill>
        <p:spPr bwMode="auto">
          <a:xfrm>
            <a:off x="2971800" y="533400"/>
            <a:ext cx="2680494" cy="2375694"/>
          </a:xfrm>
          <a:prstGeom prst="rect">
            <a:avLst/>
          </a:prstGeom>
          <a:noFill/>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Dokumente und Einstellungen\Nastasja\Desktop\Fotoa\IMG-20151121-WA0002.jpeg"/>
          <p:cNvPicPr>
            <a:picLocks noGrp="1" noChangeAspect="1" noChangeArrowheads="1"/>
          </p:cNvPicPr>
          <p:nvPr>
            <p:ph idx="4294967295"/>
          </p:nvPr>
        </p:nvPicPr>
        <p:blipFill>
          <a:blip r:embed="rId2" cstate="print"/>
          <a:srcRect/>
          <a:stretch>
            <a:fillRect/>
          </a:stretch>
        </p:blipFill>
        <p:spPr bwMode="auto">
          <a:xfrm>
            <a:off x="762000" y="762000"/>
            <a:ext cx="7696200" cy="5257800"/>
          </a:xfrm>
          <a:prstGeom prst="rect">
            <a:avLst/>
          </a:prstGeom>
          <a:noFill/>
        </p:spPr>
      </p:pic>
    </p:spTree>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fontScale="90000"/>
          </a:bodyPr>
          <a:lstStyle/>
          <a:p>
            <a:r>
              <a:rPr lang="de-DE" dirty="0" smtClean="0">
                <a:solidFill>
                  <a:schemeClr val="tx2">
                    <a:lumMod val="60000"/>
                    <a:lumOff val="40000"/>
                  </a:schemeClr>
                </a:solidFill>
              </a:rPr>
              <a:t>Bis heute sind ca. 400.000 </a:t>
            </a:r>
            <a:r>
              <a:rPr lang="de-DE" dirty="0" err="1" smtClean="0">
                <a:solidFill>
                  <a:schemeClr val="tx2">
                    <a:lumMod val="60000"/>
                    <a:lumOff val="40000"/>
                  </a:schemeClr>
                </a:solidFill>
              </a:rPr>
              <a:t>Jesiden</a:t>
            </a:r>
            <a:r>
              <a:rPr lang="de-DE" dirty="0" smtClean="0">
                <a:solidFill>
                  <a:schemeClr val="tx2">
                    <a:lumMod val="60000"/>
                    <a:lumOff val="40000"/>
                  </a:schemeClr>
                </a:solidFill>
              </a:rPr>
              <a:t> aus dem </a:t>
            </a:r>
            <a:r>
              <a:rPr lang="de-DE" dirty="0" err="1" smtClean="0">
                <a:solidFill>
                  <a:schemeClr val="tx2">
                    <a:lumMod val="60000"/>
                    <a:lumOff val="40000"/>
                  </a:schemeClr>
                </a:solidFill>
              </a:rPr>
              <a:t>Shingal</a:t>
            </a:r>
            <a:r>
              <a:rPr lang="de-DE" dirty="0" smtClean="0">
                <a:solidFill>
                  <a:schemeClr val="tx2">
                    <a:lumMod val="60000"/>
                    <a:lumOff val="40000"/>
                  </a:schemeClr>
                </a:solidFill>
              </a:rPr>
              <a:t> geflohen. Viele leben in Camps in Kurdistan, der Türkei und Syrien.     </a:t>
            </a:r>
            <a:endParaRPr lang="de-DE" dirty="0">
              <a:solidFill>
                <a:schemeClr val="tx2">
                  <a:lumMod val="60000"/>
                  <a:lumOff val="40000"/>
                </a:schemeClr>
              </a:solidFill>
            </a:endParaRPr>
          </a:p>
        </p:txBody>
      </p:sp>
      <p:pic>
        <p:nvPicPr>
          <p:cNvPr id="4" name="Picture 2" descr="C:\Dokumente und Einstellungen\Nastasja\Desktop\Fotoa\IMG-20151121-WA0029.jpg"/>
          <p:cNvPicPr>
            <a:picLocks noGrp="1" noChangeAspect="1" noChangeArrowheads="1"/>
          </p:cNvPicPr>
          <p:nvPr>
            <p:ph idx="1"/>
          </p:nvPr>
        </p:nvPicPr>
        <p:blipFill>
          <a:blip r:embed="rId3" cstate="print"/>
          <a:srcRect/>
          <a:stretch>
            <a:fillRect/>
          </a:stretch>
        </p:blipFill>
        <p:spPr bwMode="auto">
          <a:xfrm>
            <a:off x="1905000" y="685800"/>
            <a:ext cx="5257800" cy="2943225"/>
          </a:xfrm>
          <a:prstGeom prst="rect">
            <a:avLst/>
          </a:prstGeom>
          <a:noFill/>
        </p:spPr>
      </p:pic>
    </p:spTree>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6" name="Picture 2" descr="C:\Dokumente und Einstellungen\Nastasja\Desktop\Fotoa\IMG-20151121-WA0025.jpg"/>
          <p:cNvPicPr>
            <a:picLocks noGrp="1" noChangeAspect="1" noChangeArrowheads="1"/>
          </p:cNvPicPr>
          <p:nvPr>
            <p:ph idx="4294967295"/>
          </p:nvPr>
        </p:nvPicPr>
        <p:blipFill>
          <a:blip r:embed="rId2" cstate="print"/>
          <a:srcRect/>
          <a:stretch>
            <a:fillRect/>
          </a:stretch>
        </p:blipFill>
        <p:spPr bwMode="auto">
          <a:xfrm>
            <a:off x="533400" y="685800"/>
            <a:ext cx="8077200" cy="5638800"/>
          </a:xfrm>
          <a:prstGeom prst="rect">
            <a:avLst/>
          </a:prstGeom>
          <a:noFill/>
        </p:spPr>
      </p:pic>
    </p:spTree>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78" name="Picture 2" descr="C:\Dokumente und Einstellungen\Nastasja\Desktop\Fotoa\IMG-20151121-WA0028.jpg"/>
          <p:cNvPicPr>
            <a:picLocks noGrp="1" noChangeAspect="1" noChangeArrowheads="1"/>
          </p:cNvPicPr>
          <p:nvPr>
            <p:ph idx="4294967295"/>
          </p:nvPr>
        </p:nvPicPr>
        <p:blipFill>
          <a:blip r:embed="rId2" cstate="print"/>
          <a:srcRect/>
          <a:stretch>
            <a:fillRect/>
          </a:stretch>
        </p:blipFill>
        <p:spPr bwMode="auto">
          <a:xfrm>
            <a:off x="457200" y="533400"/>
            <a:ext cx="8153400" cy="5791200"/>
          </a:xfrm>
          <a:prstGeom prst="rect">
            <a:avLst/>
          </a:prstGeom>
          <a:noFill/>
        </p:spPr>
      </p:pic>
    </p:spTree>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609600" y="4038600"/>
            <a:ext cx="8001000" cy="1828800"/>
          </a:xfrm>
        </p:spPr>
        <p:txBody>
          <a:bodyPr>
            <a:normAutofit fontScale="90000"/>
          </a:bodyPr>
          <a:lstStyle/>
          <a:p>
            <a:r>
              <a:rPr lang="de-DE" dirty="0" smtClean="0">
                <a:solidFill>
                  <a:schemeClr val="tx2">
                    <a:lumMod val="60000"/>
                    <a:lumOff val="40000"/>
                  </a:schemeClr>
                </a:solidFill>
              </a:rPr>
              <a:t>Bei dieser Gelegenheit möchte ich mich bedanken. </a:t>
            </a:r>
            <a:br>
              <a:rPr lang="de-DE" dirty="0" smtClean="0">
                <a:solidFill>
                  <a:schemeClr val="tx2">
                    <a:lumMod val="60000"/>
                    <a:lumOff val="40000"/>
                  </a:schemeClr>
                </a:solidFill>
              </a:rPr>
            </a:br>
            <a:r>
              <a:rPr lang="de-DE" dirty="0" smtClean="0">
                <a:solidFill>
                  <a:schemeClr val="tx2">
                    <a:lumMod val="60000"/>
                    <a:lumOff val="40000"/>
                  </a:schemeClr>
                </a:solidFill>
              </a:rPr>
              <a:t>Mein Dank und meine Anerkennung gilt der kurdischen Bevölkerung, die uns sehr freundlich empfangen hat und uns in der großen Not geholfen hat. Besonderer Dank gilt den  Städten </a:t>
            </a:r>
            <a:r>
              <a:rPr lang="de-DE" dirty="0" err="1" smtClean="0">
                <a:solidFill>
                  <a:schemeClr val="tx2">
                    <a:lumMod val="60000"/>
                    <a:lumOff val="40000"/>
                  </a:schemeClr>
                </a:solidFill>
              </a:rPr>
              <a:t>Duhok</a:t>
            </a:r>
            <a:r>
              <a:rPr lang="de-DE" dirty="0" smtClean="0">
                <a:solidFill>
                  <a:schemeClr val="tx2">
                    <a:lumMod val="60000"/>
                    <a:lumOff val="40000"/>
                  </a:schemeClr>
                </a:solidFill>
              </a:rPr>
              <a:t> und </a:t>
            </a:r>
            <a:r>
              <a:rPr lang="de-DE" dirty="0" err="1" smtClean="0">
                <a:solidFill>
                  <a:schemeClr val="tx2">
                    <a:lumMod val="60000"/>
                    <a:lumOff val="40000"/>
                  </a:schemeClr>
                </a:solidFill>
              </a:rPr>
              <a:t>Zakho</a:t>
            </a:r>
            <a:r>
              <a:rPr lang="de-DE" dirty="0" smtClean="0">
                <a:solidFill>
                  <a:schemeClr val="tx2">
                    <a:lumMod val="60000"/>
                    <a:lumOff val="40000"/>
                  </a:schemeClr>
                </a:solidFill>
              </a:rPr>
              <a:t>.</a:t>
            </a:r>
            <a:endParaRPr lang="de-DE" dirty="0">
              <a:solidFill>
                <a:schemeClr val="tx2">
                  <a:lumMod val="60000"/>
                  <a:lumOff val="40000"/>
                </a:schemeClr>
              </a:solidFill>
            </a:endParaRPr>
          </a:p>
        </p:txBody>
      </p:sp>
      <p:sp>
        <p:nvSpPr>
          <p:cNvPr id="3" name="Inhaltsplatzhalter 2"/>
          <p:cNvSpPr>
            <a:spLocks noGrp="1"/>
          </p:cNvSpPr>
          <p:nvPr>
            <p:ph idx="1"/>
          </p:nvPr>
        </p:nvSpPr>
        <p:spPr/>
        <p:txBody>
          <a:bodyPr/>
          <a:lstStyle/>
          <a:p>
            <a:pPr>
              <a:buNone/>
            </a:pPr>
            <a:endParaRPr lang="de-DE" dirty="0" smtClean="0"/>
          </a:p>
          <a:p>
            <a:pPr>
              <a:buNone/>
            </a:pPr>
            <a:endParaRPr lang="de-DE" dirty="0"/>
          </a:p>
        </p:txBody>
      </p:sp>
    </p:spTree>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lwl521x120.ads.lwl.org\desktops$\stenicke\Desktop\TEST\IMG-20151123-WA0013.jpg"/>
          <p:cNvPicPr>
            <a:picLocks noChangeAspect="1" noChangeArrowheads="1"/>
          </p:cNvPicPr>
          <p:nvPr/>
        </p:nvPicPr>
        <p:blipFill>
          <a:blip r:embed="rId2" cstate="print"/>
          <a:srcRect/>
          <a:stretch>
            <a:fillRect/>
          </a:stretch>
        </p:blipFill>
        <p:spPr bwMode="auto">
          <a:xfrm>
            <a:off x="457200" y="457200"/>
            <a:ext cx="8229600" cy="5943600"/>
          </a:xfrm>
          <a:prstGeom prst="rect">
            <a:avLst/>
          </a:prstGeom>
          <a:noFill/>
        </p:spPr>
      </p:pic>
    </p:spTree>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descr="\\lwl521x120.ads.lwl.org\desktops$\stenicke\Desktop\TEST\IMG-20151123-WA0017.jpg"/>
          <p:cNvPicPr>
            <a:picLocks noChangeAspect="1" noChangeArrowheads="1"/>
          </p:cNvPicPr>
          <p:nvPr/>
        </p:nvPicPr>
        <p:blipFill>
          <a:blip r:embed="rId2" cstate="print"/>
          <a:srcRect/>
          <a:stretch>
            <a:fillRect/>
          </a:stretch>
        </p:blipFill>
        <p:spPr bwMode="auto">
          <a:xfrm>
            <a:off x="457200" y="457200"/>
            <a:ext cx="8305800" cy="5943600"/>
          </a:xfrm>
          <a:prstGeom prst="rect">
            <a:avLst/>
          </a:prstGeom>
          <a:noFill/>
        </p:spPr>
      </p:pic>
    </p:spTree>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lwl521x120.ads.lwl.org\desktops$\stenicke\Desktop\TEST\IMG-20151123-WA0012.jpg"/>
          <p:cNvPicPr>
            <a:picLocks noChangeAspect="1" noChangeArrowheads="1"/>
          </p:cNvPicPr>
          <p:nvPr/>
        </p:nvPicPr>
        <p:blipFill>
          <a:blip r:embed="rId2" cstate="print"/>
          <a:srcRect/>
          <a:stretch>
            <a:fillRect/>
          </a:stretch>
        </p:blipFill>
        <p:spPr bwMode="auto">
          <a:xfrm>
            <a:off x="457200" y="457200"/>
            <a:ext cx="8229600" cy="5943600"/>
          </a:xfrm>
          <a:prstGeom prst="rect">
            <a:avLst/>
          </a:prstGeom>
          <a:noFill/>
        </p:spPr>
      </p:pic>
    </p:spTree>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nhaltsplatzhalter 2"/>
          <p:cNvSpPr>
            <a:spLocks noGrp="1"/>
          </p:cNvSpPr>
          <p:nvPr>
            <p:ph idx="1"/>
          </p:nvPr>
        </p:nvSpPr>
        <p:spPr/>
        <p:txBody>
          <a:bodyPr/>
          <a:lstStyle/>
          <a:p>
            <a:pPr>
              <a:buNone/>
            </a:pPr>
            <a:r>
              <a:rPr lang="de-DE" dirty="0" err="1" smtClean="0"/>
              <a:t>Shingal</a:t>
            </a:r>
            <a:r>
              <a:rPr lang="de-DE" dirty="0" smtClean="0"/>
              <a:t> hat alles verloren! </a:t>
            </a:r>
          </a:p>
          <a:p>
            <a:pPr>
              <a:buNone/>
            </a:pPr>
            <a:r>
              <a:rPr lang="de-DE" dirty="0" smtClean="0"/>
              <a:t>Ein Leben ist dort durch die brutale Gewalt des islamischen Extremismus nicht möglich.</a:t>
            </a:r>
            <a:endParaRPr lang="de-DE" dirty="0"/>
          </a:p>
        </p:txBody>
      </p:sp>
      <p:pic>
        <p:nvPicPr>
          <p:cNvPr id="4" name="Picture 2" descr="C:\Dokumente und Einstellungen\Nastasja\Desktop\Fotoa\IMG-20151120-WA0028.jpg"/>
          <p:cNvPicPr>
            <a:picLocks noChangeAspect="1" noChangeArrowheads="1"/>
          </p:cNvPicPr>
          <p:nvPr/>
        </p:nvPicPr>
        <p:blipFill>
          <a:blip r:embed="rId2" cstate="print"/>
          <a:srcRect/>
          <a:stretch>
            <a:fillRect/>
          </a:stretch>
        </p:blipFill>
        <p:spPr bwMode="auto">
          <a:xfrm>
            <a:off x="1828800" y="2438400"/>
            <a:ext cx="5105400" cy="3352800"/>
          </a:xfrm>
          <a:prstGeom prst="rect">
            <a:avLst/>
          </a:prstGeom>
          <a:noFill/>
        </p:spPr>
      </p:pic>
    </p:spTree>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nhaltsplatzhalter 2"/>
          <p:cNvSpPr>
            <a:spLocks noGrp="1"/>
          </p:cNvSpPr>
          <p:nvPr>
            <p:ph idx="1"/>
          </p:nvPr>
        </p:nvSpPr>
        <p:spPr>
          <a:xfrm>
            <a:off x="502920" y="530352"/>
            <a:ext cx="8183880" cy="4651248"/>
          </a:xfrm>
        </p:spPr>
        <p:txBody>
          <a:bodyPr/>
          <a:lstStyle/>
          <a:p>
            <a:pPr>
              <a:buNone/>
            </a:pPr>
            <a:endParaRPr lang="de-DE" dirty="0" smtClean="0">
              <a:solidFill>
                <a:schemeClr val="tx2">
                  <a:lumMod val="60000"/>
                  <a:lumOff val="40000"/>
                </a:schemeClr>
              </a:solidFill>
            </a:endParaRPr>
          </a:p>
          <a:p>
            <a:pPr>
              <a:buNone/>
            </a:pPr>
            <a:r>
              <a:rPr lang="de-DE" dirty="0" smtClean="0">
                <a:solidFill>
                  <a:schemeClr val="tx2">
                    <a:lumMod val="60000"/>
                    <a:lumOff val="40000"/>
                  </a:schemeClr>
                </a:solidFill>
              </a:rPr>
              <a:t>Warum haben Sie den Irak verlassen? </a:t>
            </a:r>
          </a:p>
          <a:p>
            <a:pPr>
              <a:buNone/>
            </a:pPr>
            <a:endParaRPr lang="de-DE" dirty="0" smtClean="0">
              <a:solidFill>
                <a:schemeClr val="tx2">
                  <a:lumMod val="60000"/>
                  <a:lumOff val="40000"/>
                </a:schemeClr>
              </a:solidFill>
            </a:endParaRPr>
          </a:p>
          <a:p>
            <a:pPr>
              <a:buNone/>
            </a:pPr>
            <a:r>
              <a:rPr lang="de-DE" dirty="0" smtClean="0">
                <a:solidFill>
                  <a:schemeClr val="tx2">
                    <a:lumMod val="60000"/>
                    <a:lumOff val="40000"/>
                  </a:schemeClr>
                </a:solidFill>
              </a:rPr>
              <a:t>Warum wollen Sie in Deutschland leben? </a:t>
            </a:r>
          </a:p>
          <a:p>
            <a:pPr>
              <a:buNone/>
            </a:pPr>
            <a:r>
              <a:rPr lang="de-DE" dirty="0" smtClean="0">
                <a:solidFill>
                  <a:schemeClr val="tx2">
                    <a:lumMod val="60000"/>
                    <a:lumOff val="40000"/>
                  </a:schemeClr>
                </a:solidFill>
              </a:rPr>
              <a:t>………………………………………………………………………………………………………………………………………..     </a:t>
            </a:r>
          </a:p>
          <a:p>
            <a:pPr>
              <a:buNone/>
            </a:pPr>
            <a:endParaRPr lang="de-DE" dirty="0" smtClean="0">
              <a:solidFill>
                <a:schemeClr val="tx2">
                  <a:lumMod val="60000"/>
                  <a:lumOff val="40000"/>
                </a:schemeClr>
              </a:solidFill>
            </a:endParaRPr>
          </a:p>
          <a:p>
            <a:pPr>
              <a:buNone/>
            </a:pPr>
            <a:r>
              <a:rPr lang="de-DE" dirty="0" smtClean="0">
                <a:solidFill>
                  <a:schemeClr val="tx2">
                    <a:lumMod val="60000"/>
                    <a:lumOff val="40000"/>
                  </a:schemeClr>
                </a:solidFill>
              </a:rPr>
              <a:t>Gute Fragen. Interessante Fragen. Oder?</a:t>
            </a:r>
            <a:endParaRPr lang="de-DE" dirty="0"/>
          </a:p>
        </p:txBody>
      </p:sp>
    </p:spTree>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nhaltsplatzhalter 2"/>
          <p:cNvSpPr>
            <a:spLocks noGrp="1"/>
          </p:cNvSpPr>
          <p:nvPr>
            <p:ph idx="1"/>
          </p:nvPr>
        </p:nvSpPr>
        <p:spPr/>
        <p:txBody>
          <a:bodyPr>
            <a:normAutofit/>
          </a:bodyPr>
          <a:lstStyle/>
          <a:p>
            <a:pPr algn="ctr">
              <a:buNone/>
            </a:pPr>
            <a:endParaRPr lang="de-DE" sz="9600" dirty="0" smtClean="0"/>
          </a:p>
          <a:p>
            <a:pPr algn="ctr">
              <a:buNone/>
            </a:pPr>
            <a:r>
              <a:rPr lang="de-DE" sz="9600" dirty="0" smtClean="0"/>
              <a:t>Hoffnung</a:t>
            </a:r>
            <a:endParaRPr lang="de-DE" sz="9600"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lwl521x120.ads.lwl.org\desktops$\stenicke\Desktop\TEST\IMG-20151123-WA0010.jpg"/>
          <p:cNvPicPr>
            <a:picLocks noChangeAspect="1" noChangeArrowheads="1"/>
          </p:cNvPicPr>
          <p:nvPr/>
        </p:nvPicPr>
        <p:blipFill>
          <a:blip r:embed="rId2" cstate="print"/>
          <a:srcRect/>
          <a:stretch>
            <a:fillRect/>
          </a:stretch>
        </p:blipFill>
        <p:spPr bwMode="auto">
          <a:xfrm>
            <a:off x="457200" y="457200"/>
            <a:ext cx="8229600" cy="5867400"/>
          </a:xfrm>
          <a:prstGeom prst="rect">
            <a:avLst/>
          </a:prstGeom>
          <a:noFill/>
        </p:spPr>
      </p:pic>
    </p:spTree>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Dokumente und Einstellungen\Nastasja\Desktop\Fotoa\11\IMG-20151121-WA0008.jpg"/>
          <p:cNvPicPr>
            <a:picLocks noGrp="1" noChangeAspect="1" noChangeArrowheads="1"/>
          </p:cNvPicPr>
          <p:nvPr>
            <p:ph idx="4294967295"/>
          </p:nvPr>
        </p:nvPicPr>
        <p:blipFill>
          <a:blip r:embed="rId2" cstate="print"/>
          <a:srcRect/>
          <a:stretch>
            <a:fillRect/>
          </a:stretch>
        </p:blipFill>
        <p:spPr bwMode="auto">
          <a:xfrm>
            <a:off x="457200" y="533400"/>
            <a:ext cx="8153400" cy="5791200"/>
          </a:xfrm>
          <a:prstGeom prst="rect">
            <a:avLst/>
          </a:prstGeom>
          <a:noFill/>
        </p:spPr>
      </p:pic>
    </p:spTree>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nhaltsplatzhalter 2"/>
          <p:cNvSpPr>
            <a:spLocks noGrp="1"/>
          </p:cNvSpPr>
          <p:nvPr>
            <p:ph idx="1"/>
          </p:nvPr>
        </p:nvSpPr>
        <p:spPr>
          <a:xfrm>
            <a:off x="502920" y="530352"/>
            <a:ext cx="8183880" cy="5718048"/>
          </a:xfrm>
        </p:spPr>
        <p:txBody>
          <a:bodyPr>
            <a:normAutofit lnSpcReduction="10000"/>
          </a:bodyPr>
          <a:lstStyle/>
          <a:p>
            <a:pPr>
              <a:buNone/>
            </a:pPr>
            <a:r>
              <a:rPr lang="de-DE" dirty="0" smtClean="0"/>
              <a:t>Ich bitte Sie und alle Staaten der Welt die </a:t>
            </a:r>
            <a:r>
              <a:rPr lang="de-DE" dirty="0" err="1" smtClean="0"/>
              <a:t>Jesiden</a:t>
            </a:r>
            <a:r>
              <a:rPr lang="de-DE" dirty="0" smtClean="0"/>
              <a:t> zu unterstützen.</a:t>
            </a:r>
          </a:p>
          <a:p>
            <a:pPr>
              <a:buNone/>
            </a:pPr>
            <a:endParaRPr lang="de-DE" dirty="0" smtClean="0"/>
          </a:p>
          <a:p>
            <a:pPr>
              <a:buNone/>
            </a:pPr>
            <a:r>
              <a:rPr lang="de-DE" dirty="0" smtClean="0"/>
              <a:t>1. Ich denke dabei an all die Menschen die  noch vermisst werden, in Gefangenschaft leben, besonders die Frauen und </a:t>
            </a:r>
            <a:r>
              <a:rPr lang="de-DE" dirty="0" err="1" smtClean="0"/>
              <a:t>Mäd-chen</a:t>
            </a:r>
            <a:r>
              <a:rPr lang="de-DE" dirty="0" smtClean="0"/>
              <a:t>. Setzt Sie sich dafür ein, dass sie befreit werden. </a:t>
            </a:r>
          </a:p>
          <a:p>
            <a:pPr>
              <a:buNone/>
            </a:pPr>
            <a:endParaRPr lang="de-DE" dirty="0" smtClean="0"/>
          </a:p>
          <a:p>
            <a:pPr>
              <a:buNone/>
            </a:pPr>
            <a:r>
              <a:rPr lang="de-DE" dirty="0" smtClean="0"/>
              <a:t>2. Besonderes liegt mir, als Lehrer, die </a:t>
            </a:r>
            <a:r>
              <a:rPr lang="de-DE" dirty="0" err="1" smtClean="0"/>
              <a:t>Bil-dung</a:t>
            </a:r>
            <a:r>
              <a:rPr lang="de-DE" dirty="0" smtClean="0"/>
              <a:t> unserer Kinder am Herzen. Bildung ist für uns eine wichtige Waffe, die uns hilft zu überleben und uns schützt.</a:t>
            </a:r>
            <a:endParaRPr lang="de-DE" dirty="0"/>
          </a:p>
        </p:txBody>
      </p:sp>
    </p:spTree>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C:\Dokumente und Einstellungen\Nastasja\Desktop\Fotoa\IMG-20151121-WA0014.jpg"/>
          <p:cNvPicPr>
            <a:picLocks noChangeAspect="1" noChangeArrowheads="1"/>
          </p:cNvPicPr>
          <p:nvPr/>
        </p:nvPicPr>
        <p:blipFill>
          <a:blip r:embed="rId2" cstate="print"/>
          <a:srcRect/>
          <a:stretch>
            <a:fillRect/>
          </a:stretch>
        </p:blipFill>
        <p:spPr bwMode="auto">
          <a:xfrm>
            <a:off x="457200" y="533400"/>
            <a:ext cx="8153400" cy="5924550"/>
          </a:xfrm>
          <a:prstGeom prst="rect">
            <a:avLst/>
          </a:prstGeom>
          <a:noFill/>
        </p:spPr>
      </p:pic>
    </p:spTree>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nhaltsplatzhalter 2"/>
          <p:cNvSpPr>
            <a:spLocks noGrp="1"/>
          </p:cNvSpPr>
          <p:nvPr>
            <p:ph idx="1"/>
          </p:nvPr>
        </p:nvSpPr>
        <p:spPr>
          <a:xfrm>
            <a:off x="502920" y="530352"/>
            <a:ext cx="8183880" cy="5565648"/>
          </a:xfrm>
        </p:spPr>
        <p:txBody>
          <a:bodyPr>
            <a:normAutofit fontScale="92500" lnSpcReduction="20000"/>
          </a:bodyPr>
          <a:lstStyle/>
          <a:p>
            <a:pPr>
              <a:buNone/>
            </a:pPr>
            <a:r>
              <a:rPr lang="de-DE" dirty="0" smtClean="0"/>
              <a:t>3. Ich wünsche mir, dass die </a:t>
            </a:r>
            <a:r>
              <a:rPr lang="de-DE" dirty="0" err="1" smtClean="0"/>
              <a:t>Jesiden</a:t>
            </a:r>
            <a:r>
              <a:rPr lang="de-DE" dirty="0" smtClean="0"/>
              <a:t> dabei unterstützt werden, wieder einen Platz finden an dem sie in Frieden leben können. </a:t>
            </a:r>
          </a:p>
          <a:p>
            <a:pPr>
              <a:buNone/>
            </a:pPr>
            <a:endParaRPr lang="de-DE" dirty="0" smtClean="0"/>
          </a:p>
          <a:p>
            <a:pPr>
              <a:buNone/>
            </a:pPr>
            <a:r>
              <a:rPr lang="de-DE" dirty="0" smtClean="0"/>
              <a:t>	Ich wünsche mir einen autonomen </a:t>
            </a:r>
            <a:r>
              <a:rPr lang="de-DE" dirty="0" err="1" smtClean="0"/>
              <a:t>jesidischen</a:t>
            </a:r>
            <a:r>
              <a:rPr lang="de-DE" dirty="0" smtClean="0"/>
              <a:t> Staat. Ein freies Land, unabhängig von der kurdischen Regierung und ohne die Bedrohung durch terroristische Banden.</a:t>
            </a:r>
          </a:p>
          <a:p>
            <a:pPr>
              <a:buNone/>
            </a:pPr>
            <a:endParaRPr lang="de-DE" dirty="0" smtClean="0"/>
          </a:p>
          <a:p>
            <a:pPr>
              <a:buNone/>
            </a:pPr>
            <a:r>
              <a:rPr lang="de-DE" dirty="0" smtClean="0"/>
              <a:t>	Ein Land </a:t>
            </a:r>
            <a:r>
              <a:rPr lang="de-DE" dirty="0" err="1" smtClean="0"/>
              <a:t>Shengal</a:t>
            </a:r>
            <a:r>
              <a:rPr lang="de-DE" dirty="0" smtClean="0"/>
              <a:t>, dem man auch eine wirtschaftliche Basis gibt. Dem es erlaubt ist, die Bodenschätze zu nutzen und zu vermarkten. Den fruchtbare Boden für die Landwirtschaft zu nutzen, das Erdöl und den im Mittelosten begehrten </a:t>
            </a:r>
            <a:r>
              <a:rPr lang="de-DE" dirty="0" err="1" smtClean="0"/>
              <a:t>Shengal</a:t>
            </a:r>
            <a:r>
              <a:rPr lang="de-DE" dirty="0" smtClean="0"/>
              <a:t>-Zement. </a:t>
            </a:r>
            <a:endParaRPr lang="de-DE" dirty="0"/>
          </a:p>
        </p:txBody>
      </p:sp>
    </p:spTree>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Picture 2" descr="C:\Dokumente und Einstellungen\Nastasja\Desktop\Fotoa\IMG-20151121-WA0016.jpg"/>
          <p:cNvPicPr>
            <a:picLocks noChangeAspect="1" noChangeArrowheads="1"/>
          </p:cNvPicPr>
          <p:nvPr/>
        </p:nvPicPr>
        <p:blipFill>
          <a:blip r:embed="rId2" cstate="print"/>
          <a:srcRect/>
          <a:stretch>
            <a:fillRect/>
          </a:stretch>
        </p:blipFill>
        <p:spPr bwMode="auto">
          <a:xfrm>
            <a:off x="1981200" y="381000"/>
            <a:ext cx="5143500" cy="5943600"/>
          </a:xfrm>
          <a:prstGeom prst="rect">
            <a:avLst/>
          </a:prstGeom>
          <a:noFill/>
        </p:spPr>
      </p:pic>
    </p:spTree>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nhaltsplatzhalter 2"/>
          <p:cNvSpPr>
            <a:spLocks noGrp="1"/>
          </p:cNvSpPr>
          <p:nvPr>
            <p:ph idx="1"/>
          </p:nvPr>
        </p:nvSpPr>
        <p:spPr>
          <a:xfrm>
            <a:off x="502920" y="530352"/>
            <a:ext cx="8183880" cy="4879848"/>
          </a:xfrm>
        </p:spPr>
        <p:txBody>
          <a:bodyPr>
            <a:normAutofit fontScale="47500" lnSpcReduction="20000"/>
          </a:bodyPr>
          <a:lstStyle/>
          <a:p>
            <a:pPr algn="ctr">
              <a:buNone/>
            </a:pPr>
            <a:endParaRPr lang="de-DE" sz="4800" dirty="0" smtClean="0"/>
          </a:p>
          <a:p>
            <a:pPr>
              <a:buNone/>
            </a:pPr>
            <a:r>
              <a:rPr lang="de-DE" sz="4800" dirty="0" smtClean="0"/>
              <a:t>4.Ich wünsche mir, dass für die </a:t>
            </a:r>
            <a:r>
              <a:rPr lang="de-DE" sz="4800" dirty="0" err="1" smtClean="0"/>
              <a:t>Jesiden</a:t>
            </a:r>
            <a:r>
              <a:rPr lang="de-DE" sz="4800" dirty="0" smtClean="0"/>
              <a:t>, welche so schlimmes erlebt haben, das Asylverfahren erleichtert und verkürzt wird. Gerade Deutschland ist für die </a:t>
            </a:r>
            <a:r>
              <a:rPr lang="de-DE" sz="4800" dirty="0" err="1" smtClean="0"/>
              <a:t>Jesiden</a:t>
            </a:r>
            <a:r>
              <a:rPr lang="de-DE" sz="4800" dirty="0" smtClean="0"/>
              <a:t> eine zweite Heimat geworden. Besonders bitte ich dabei zu beachten, dass dieses Leid vor den Augen der ganzen Welt passiert ist und kaum jemand geholfen hat. Saddam wurde in 5 Tagen überwältigt, und was ist hier getan worden?</a:t>
            </a:r>
          </a:p>
          <a:p>
            <a:pPr>
              <a:buNone/>
            </a:pPr>
            <a:endParaRPr lang="de-DE" sz="4800" dirty="0" smtClean="0"/>
          </a:p>
          <a:p>
            <a:pPr>
              <a:buNone/>
            </a:pPr>
            <a:r>
              <a:rPr lang="de-DE" sz="4800" dirty="0" smtClean="0"/>
              <a:t>5. Ich wünsche mir aber auch, dass die </a:t>
            </a:r>
            <a:r>
              <a:rPr lang="de-DE" sz="4800" dirty="0" err="1" smtClean="0"/>
              <a:t>Jesiden</a:t>
            </a:r>
            <a:r>
              <a:rPr lang="de-DE" sz="4800" dirty="0" smtClean="0"/>
              <a:t> selbst Loyalität leben und sich nicht von Korruption u.a. leiten lassen.</a:t>
            </a:r>
            <a:endParaRPr lang="de-DE" sz="4800" dirty="0"/>
          </a:p>
        </p:txBody>
      </p:sp>
    </p:spTree>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nhaltsplatzhalter 2"/>
          <p:cNvSpPr>
            <a:spLocks noGrp="1"/>
          </p:cNvSpPr>
          <p:nvPr>
            <p:ph idx="1"/>
          </p:nvPr>
        </p:nvSpPr>
        <p:spPr>
          <a:xfrm>
            <a:off x="502920" y="530352"/>
            <a:ext cx="8183880" cy="4879848"/>
          </a:xfrm>
        </p:spPr>
        <p:txBody>
          <a:bodyPr>
            <a:normAutofit/>
          </a:bodyPr>
          <a:lstStyle/>
          <a:p>
            <a:pPr algn="ctr">
              <a:buNone/>
            </a:pPr>
            <a:endParaRPr lang="de-DE" sz="4800" dirty="0" smtClean="0"/>
          </a:p>
          <a:p>
            <a:pPr algn="ctr">
              <a:buNone/>
            </a:pPr>
            <a:endParaRPr lang="de-DE" sz="4800" dirty="0" smtClean="0"/>
          </a:p>
          <a:p>
            <a:pPr algn="ctr">
              <a:buNone/>
            </a:pPr>
            <a:r>
              <a:rPr lang="de-DE" sz="4800" dirty="0" smtClean="0"/>
              <a:t>Vielen Dank für Ihre Aufmerksamkeit.</a:t>
            </a:r>
            <a:endParaRPr lang="de-DE" sz="4800"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C:\Dokumente und Einstellungen\Nastasja\Desktop\Fotoa\IMG-20151121-WA0015.jpg"/>
          <p:cNvPicPr>
            <a:picLocks noGrp="1" noChangeAspect="1" noChangeArrowheads="1"/>
          </p:cNvPicPr>
          <p:nvPr>
            <p:ph idx="4294967295"/>
          </p:nvPr>
        </p:nvPicPr>
        <p:blipFill>
          <a:blip r:embed="rId2" cstate="print"/>
          <a:srcRect/>
          <a:stretch>
            <a:fillRect/>
          </a:stretch>
        </p:blipFill>
        <p:spPr bwMode="auto">
          <a:xfrm>
            <a:off x="762000" y="685800"/>
            <a:ext cx="7696200" cy="5257800"/>
          </a:xfrm>
          <a:prstGeom prst="rect">
            <a:avLst/>
          </a:prstGeom>
          <a:noFill/>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C:\Dokumente und Einstellungen\Nastasja\Desktop\Fotoa\IMG-20151120-WA0036.jpg"/>
          <p:cNvPicPr>
            <a:picLocks noGrp="1" noChangeAspect="1" noChangeArrowheads="1"/>
          </p:cNvPicPr>
          <p:nvPr>
            <p:ph idx="4294967295"/>
          </p:nvPr>
        </p:nvPicPr>
        <p:blipFill>
          <a:blip r:embed="rId2" cstate="print"/>
          <a:srcRect/>
          <a:stretch>
            <a:fillRect/>
          </a:stretch>
        </p:blipFill>
        <p:spPr bwMode="auto">
          <a:xfrm>
            <a:off x="533400" y="533400"/>
            <a:ext cx="8229600" cy="5791200"/>
          </a:xfrm>
          <a:prstGeom prst="rect">
            <a:avLst/>
          </a:prstGeom>
          <a:noFill/>
        </p:spPr>
      </p:pic>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Ganymed">
  <a:themeElements>
    <a:clrScheme name="Ganymed">
      <a:dk1>
        <a:sysClr val="windowText" lastClr="000000"/>
      </a:dk1>
      <a:lt1>
        <a:sysClr val="window" lastClr="FFFFFF"/>
      </a:lt1>
      <a:dk2>
        <a:srgbClr val="323232"/>
      </a:dk2>
      <a:lt2>
        <a:srgbClr val="E3DED1"/>
      </a:lt2>
      <a:accent1>
        <a:srgbClr val="F07F09"/>
      </a:accent1>
      <a:accent2>
        <a:srgbClr val="9F2936"/>
      </a:accent2>
      <a:accent3>
        <a:srgbClr val="1B587C"/>
      </a:accent3>
      <a:accent4>
        <a:srgbClr val="4E8542"/>
      </a:accent4>
      <a:accent5>
        <a:srgbClr val="604878"/>
      </a:accent5>
      <a:accent6>
        <a:srgbClr val="C19859"/>
      </a:accent6>
      <a:hlink>
        <a:srgbClr val="6B9F25"/>
      </a:hlink>
      <a:folHlink>
        <a:srgbClr val="B26B02"/>
      </a:folHlink>
    </a:clrScheme>
    <a:fontScheme name="Ganymed">
      <a:majorFont>
        <a:latin typeface="Verdana"/>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majorFont>
      <a:minorFont>
        <a:latin typeface="Verdana"/>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minorFont>
    </a:fontScheme>
    <a:fmtScheme name="Ganymed">
      <a:fillStyleLst>
        <a:solidFill>
          <a:schemeClr val="phClr"/>
        </a:solidFill>
        <a:gradFill rotWithShape="1">
          <a:gsLst>
            <a:gs pos="0">
              <a:schemeClr val="phClr">
                <a:tint val="65000"/>
                <a:satMod val="270000"/>
              </a:schemeClr>
            </a:gs>
            <a:gs pos="25000">
              <a:schemeClr val="phClr">
                <a:tint val="60000"/>
                <a:satMod val="300000"/>
              </a:schemeClr>
            </a:gs>
            <a:gs pos="100000">
              <a:schemeClr val="phClr">
                <a:tint val="29000"/>
                <a:satMod val="400000"/>
              </a:schemeClr>
            </a:gs>
          </a:gsLst>
          <a:lin ang="16200000" scaled="1"/>
        </a:gradFill>
        <a:gradFill rotWithShape="1">
          <a:gsLst>
            <a:gs pos="0">
              <a:schemeClr val="phClr">
                <a:shade val="45000"/>
                <a:satMod val="155000"/>
              </a:schemeClr>
            </a:gs>
            <a:gs pos="60000">
              <a:schemeClr val="phClr">
                <a:shade val="95000"/>
                <a:satMod val="150000"/>
              </a:schemeClr>
            </a:gs>
            <a:gs pos="100000">
              <a:schemeClr val="phClr">
                <a:tint val="87000"/>
                <a:satMod val="250000"/>
              </a:schemeClr>
            </a:gs>
          </a:gsLst>
          <a:lin ang="16200000" scaled="0"/>
        </a:gradFill>
      </a:fillStyleLst>
      <a:lnStyleLst>
        <a:ln w="9525" cap="flat" cmpd="sng" algn="ctr">
          <a:solidFill>
            <a:schemeClr val="phClr">
              <a:satMod val="150000"/>
            </a:schemeClr>
          </a:solidFill>
          <a:prstDash val="solid"/>
        </a:ln>
        <a:ln w="42500" cap="flat" cmpd="sng" algn="ctr">
          <a:solidFill>
            <a:schemeClr val="phClr"/>
          </a:solidFill>
          <a:prstDash val="solid"/>
        </a:ln>
        <a:ln w="38100" cap="flat" cmpd="sng" algn="ctr">
          <a:solidFill>
            <a:schemeClr val="phClr"/>
          </a:solidFill>
          <a:prstDash val="solid"/>
        </a:ln>
      </a:lnStyleLst>
      <a:effectStyleLst>
        <a:effectStyle>
          <a:effectLst>
            <a:outerShdw blurRad="65500" dist="38100" dir="5400000" rotWithShape="0">
              <a:srgbClr val="000000">
                <a:alpha val="40000"/>
              </a:srgbClr>
            </a:outerShdw>
          </a:effectLst>
        </a:effectStyle>
        <a:effectStyle>
          <a:effectLst>
            <a:outerShdw blurRad="65500" dist="38100" dir="5400000" rotWithShape="0">
              <a:srgbClr val="000000">
                <a:alpha val="40000"/>
              </a:srgbClr>
            </a:outerShdw>
          </a:effectLst>
        </a:effectStyle>
        <a:effectStyle>
          <a:effectLst>
            <a:outerShdw blurRad="65500" dist="38100" dir="5400000" rotWithShape="0">
              <a:srgbClr val="000000">
                <a:alpha val="40000"/>
              </a:srgbClr>
            </a:outerShdw>
          </a:effectLst>
          <a:scene3d>
            <a:camera prst="orthographicFront" fov="0">
              <a:rot lat="0" lon="0" rev="0"/>
            </a:camera>
            <a:lightRig rig="contrasting" dir="t">
              <a:rot lat="0" lon="0" rev="12000000"/>
            </a:lightRig>
          </a:scene3d>
          <a:sp3d prstMaterial="powder">
            <a:bevelT h="50800"/>
          </a:sp3d>
        </a:effectStyle>
      </a:effectStyleLst>
      <a:bgFillStyleLst>
        <a:solidFill>
          <a:schemeClr val="phClr"/>
        </a:solidFill>
        <a:gradFill rotWithShape="1">
          <a:gsLst>
            <a:gs pos="0">
              <a:schemeClr val="phClr">
                <a:shade val="35000"/>
                <a:satMod val="150000"/>
              </a:schemeClr>
            </a:gs>
            <a:gs pos="45000">
              <a:schemeClr val="phClr">
                <a:shade val="68000"/>
                <a:satMod val="155000"/>
              </a:schemeClr>
            </a:gs>
            <a:gs pos="100000">
              <a:schemeClr val="phClr">
                <a:tint val="70000"/>
                <a:satMod val="175000"/>
              </a:schemeClr>
            </a:gs>
          </a:gsLst>
          <a:lin ang="16200000" scaled="0"/>
        </a:gradFill>
        <a:blipFill>
          <a:blip xmlns:r="http://schemas.openxmlformats.org/officeDocument/2006/relationships" r:embed="rId1">
            <a:duotone>
              <a:schemeClr val="phClr">
                <a:shade val="800"/>
                <a:satMod val="150000"/>
              </a:schemeClr>
              <a:schemeClr val="phClr">
                <a:tint val="80000"/>
                <a:satMod val="150000"/>
              </a:schemeClr>
            </a:duotone>
          </a:blip>
          <a:tile tx="0" ty="0" sx="75000" sy="75000" flip="none" algn="tl"/>
        </a:blipFill>
      </a:bgFillStyleLst>
    </a:fmtScheme>
  </a:themeElements>
  <a:objectDefaults/>
  <a:extraClrSchemeLst/>
</a:theme>
</file>

<file path=ppt/theme/theme2.xml><?xml version="1.0" encoding="utf-8"?>
<a:theme xmlns:a="http://schemas.openxmlformats.org/drawingml/2006/main" name="Larissa-Design">
  <a:themeElements>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Larissa-Design">
  <a:themeElements>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Aspect</Template>
  <TotalTime>0</TotalTime>
  <Words>449</Words>
  <Application>Microsoft Office PowerPoint</Application>
  <PresentationFormat>Bildschirmpräsentation (4:3)</PresentationFormat>
  <Paragraphs>46</Paragraphs>
  <Slides>76</Slides>
  <Notes>4</Notes>
  <HiddenSlides>0</HiddenSlides>
  <MMClips>0</MMClips>
  <ScaleCrop>false</ScaleCrop>
  <HeadingPairs>
    <vt:vector size="6" baseType="variant">
      <vt:variant>
        <vt:lpstr>Verwendete Schriftarten</vt:lpstr>
      </vt:variant>
      <vt:variant>
        <vt:i4>3</vt:i4>
      </vt:variant>
      <vt:variant>
        <vt:lpstr>Design</vt:lpstr>
      </vt:variant>
      <vt:variant>
        <vt:i4>1</vt:i4>
      </vt:variant>
      <vt:variant>
        <vt:lpstr>Folientitel</vt:lpstr>
      </vt:variant>
      <vt:variant>
        <vt:i4>76</vt:i4>
      </vt:variant>
    </vt:vector>
  </HeadingPairs>
  <TitlesOfParts>
    <vt:vector size="80" baseType="lpstr">
      <vt:lpstr>Calibri</vt:lpstr>
      <vt:lpstr>Verdana</vt:lpstr>
      <vt:lpstr>Wingdings 2</vt:lpstr>
      <vt:lpstr>Ganymed</vt:lpstr>
      <vt:lpstr>Shingal – Warum schaut die Welt nur zu? </vt:lpstr>
      <vt:lpstr>Mein Name ist     Saad Joqi Jerdo.          Ich komme aus dem Irak und     ich bin Jeside.</vt:lpstr>
      <vt:lpstr>Ich möchte diese Gelegenheit nutzen, um für mein Volk zu sprechen, dass seit tausenden von Jahren (vor allem) vom Islam unterdrückt, verfolgt und getötet wird.                                                                      </vt:lpstr>
      <vt:lpstr>Seit ewiger Zeit widerfährt Jesiden entsetzliches Leid bis hin zum Völkermord. Als „Ungläubige“ werden Sie im Namen der Religion verfolgt und getötet. </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Durch fanatischen, extremistischen Terrorismus, welcher Menschen zu Bestien gemacht hat.</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Hunger, Durst, Zerstörung, Furcht und Angst grassierten bei allen Überlebenden.</vt:lpstr>
      <vt:lpstr>An diesem Tag wurden 12.000 Jesiden Opfer dieses schrecklichen Terrors. Darunter 5.000 Frauen und Mädchen, 4.000 Kinder und 3.000 Menschen sind tot oder vermisst.</vt:lpstr>
      <vt:lpstr>Bis heute sind ca. 400.000 Jesiden aus dem Shingal geflohen. Viele leben in Camps in Kurdistan, der Türkei und Syrien.     </vt:lpstr>
      <vt:lpstr>PowerPoint-Präsentation</vt:lpstr>
      <vt:lpstr>PowerPoint-Präsentation</vt:lpstr>
      <vt:lpstr>Bei dieser Gelegenheit möchte ich mich bedanken.  Mein Dank und meine Anerkennung gilt der kurdischen Bevölkerung, die uns sehr freundlich empfangen hat und uns in der großen Not geholfen hat. Besonderer Dank gilt den  Städten Duhok und Zakho.</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Folie 1</dc:title>
  <dc:creator>Nastasja Nicke</dc:creator>
  <cp:lastModifiedBy>Birgit Kynass</cp:lastModifiedBy>
  <cp:revision>136</cp:revision>
  <dcterms:created xsi:type="dcterms:W3CDTF">2015-11-20T19:13:44Z</dcterms:created>
  <dcterms:modified xsi:type="dcterms:W3CDTF">2016-03-08T08:43:59Z</dcterms:modified>
</cp:coreProperties>
</file>