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61" r:id="rId2"/>
    <p:sldId id="264" r:id="rId3"/>
    <p:sldId id="262" r:id="rId4"/>
    <p:sldId id="257" r:id="rId5"/>
    <p:sldId id="272" r:id="rId6"/>
    <p:sldId id="263" r:id="rId7"/>
    <p:sldId id="265" r:id="rId8"/>
    <p:sldId id="266" r:id="rId9"/>
    <p:sldId id="267" r:id="rId10"/>
    <p:sldId id="268" r:id="rId11"/>
    <p:sldId id="269" r:id="rId12"/>
    <p:sldId id="270" r:id="rId13"/>
    <p:sldId id="271" r:id="rId14"/>
  </p:sldIdLst>
  <p:sldSz cx="12192000" cy="6858000"/>
  <p:notesSz cx="6797675" cy="9926638"/>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706" autoAdjust="0"/>
  </p:normalViewPr>
  <p:slideViewPr>
    <p:cSldViewPr snapToGrid="0">
      <p:cViewPr varScale="1">
        <p:scale>
          <a:sx n="88" d="100"/>
          <a:sy n="88" d="100"/>
        </p:scale>
        <p:origin x="114" y="114"/>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0" d="100"/>
          <a:sy n="90" d="100"/>
        </p:scale>
        <p:origin x="37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pPr rtl="0"/>
            <a:fld id="{8421EF4D-45B6-414B-9EE9-1C8B41E7BD96}" type="datetime1">
              <a:rPr lang="de-DE" smtClean="0"/>
              <a:t>04.12.2019</a:t>
            </a:fld>
            <a:endParaRPr lang="de-DE" dirty="0"/>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de-DE" dirty="0"/>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1604A0D4-B89B-4ADD-AF9E-38636B40EE4E}" type="slidenum">
              <a:rPr lang="de-DE" smtClean="0"/>
              <a:t>‹Nr.›</a:t>
            </a:fld>
            <a:endParaRPr lang="de-DE"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pPr rtl="0"/>
            <a:fld id="{950C98C3-EF17-4779-9FA2-89777B4952B0}" type="datetime1">
              <a:rPr lang="de-DE" smtClean="0"/>
              <a:t>04.12.2019</a:t>
            </a:fld>
            <a:endParaRPr lang="de-DE" dirty="0"/>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de-DE" dirty="0"/>
          </a:p>
        </p:txBody>
      </p:sp>
      <p:sp>
        <p:nvSpPr>
          <p:cNvPr id="5" name="Notizenplatzhalter 4"/>
          <p:cNvSpPr>
            <a:spLocks noGrp="1"/>
          </p:cNvSpPr>
          <p:nvPr>
            <p:ph type="body" sz="quarter" idx="3"/>
          </p:nvPr>
        </p:nvSpPr>
        <p:spPr>
          <a:xfrm>
            <a:off x="679768" y="4777195"/>
            <a:ext cx="5438140" cy="3350240"/>
          </a:xfrm>
          <a:prstGeom prst="rect">
            <a:avLst/>
          </a:prstGeom>
        </p:spPr>
        <p:txBody>
          <a:bodyPr vert="horz" lIns="91440" tIns="45720" rIns="91440" bIns="45720" rtlCol="0"/>
          <a:lstStyle/>
          <a:p>
            <a:pPr lvl="0" rtl="0"/>
            <a:r>
              <a:rPr lang="de-DE" dirty="0"/>
              <a:t>Formatvorlagen des Textmasters bearbeiten</a:t>
            </a:r>
          </a:p>
          <a:p>
            <a:pPr lvl="1" rtl="0"/>
            <a:r>
              <a:rPr lang="de-DE" dirty="0"/>
              <a:t>Zweite Ebene</a:t>
            </a:r>
          </a:p>
          <a:p>
            <a:pPr lvl="2" rtl="0"/>
            <a:r>
              <a:rPr lang="de-DE" dirty="0"/>
              <a:t>Dritte Ebene</a:t>
            </a:r>
          </a:p>
          <a:p>
            <a:pPr lvl="3" rtl="0"/>
            <a:r>
              <a:rPr lang="de-DE" dirty="0"/>
              <a:t>Vierte Ebene</a:t>
            </a:r>
          </a:p>
          <a:p>
            <a:pPr lvl="4" rtl="0"/>
            <a:r>
              <a:rPr lang="de-DE" dirty="0"/>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de-DE"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82869989-EB00-4EE7-BCB5-25BDC5BB29F8}" type="slidenum">
              <a:rPr lang="de-DE" smtClean="0"/>
              <a:t>‹Nr.›</a:t>
            </a:fld>
            <a:endParaRPr lang="de-DE"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rtl="0"/>
            <a:fld id="{82869989-EB00-4EE7-BCB5-25BDC5BB29F8}" type="slidenum">
              <a:rPr lang="de-DE" smtClean="0"/>
              <a:t>1</a:t>
            </a:fld>
            <a:endParaRPr lang="de-DE" dirty="0"/>
          </a:p>
        </p:txBody>
      </p:sp>
    </p:spTree>
    <p:extLst>
      <p:ext uri="{BB962C8B-B14F-4D97-AF65-F5344CB8AC3E}">
        <p14:creationId xmlns:p14="http://schemas.microsoft.com/office/powerpoint/2010/main" val="1396085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10</a:t>
            </a:fld>
            <a:endParaRPr lang="de-DE" dirty="0"/>
          </a:p>
        </p:txBody>
      </p:sp>
    </p:spTree>
    <p:extLst>
      <p:ext uri="{BB962C8B-B14F-4D97-AF65-F5344CB8AC3E}">
        <p14:creationId xmlns:p14="http://schemas.microsoft.com/office/powerpoint/2010/main" val="4063530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11</a:t>
            </a:fld>
            <a:endParaRPr lang="de-DE" dirty="0"/>
          </a:p>
        </p:txBody>
      </p:sp>
    </p:spTree>
    <p:extLst>
      <p:ext uri="{BB962C8B-B14F-4D97-AF65-F5344CB8AC3E}">
        <p14:creationId xmlns:p14="http://schemas.microsoft.com/office/powerpoint/2010/main" val="1076002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12</a:t>
            </a:fld>
            <a:endParaRPr lang="de-DE" dirty="0"/>
          </a:p>
        </p:txBody>
      </p:sp>
    </p:spTree>
    <p:extLst>
      <p:ext uri="{BB962C8B-B14F-4D97-AF65-F5344CB8AC3E}">
        <p14:creationId xmlns:p14="http://schemas.microsoft.com/office/powerpoint/2010/main" val="2615455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13</a:t>
            </a:fld>
            <a:endParaRPr lang="de-DE" dirty="0"/>
          </a:p>
        </p:txBody>
      </p:sp>
    </p:spTree>
    <p:extLst>
      <p:ext uri="{BB962C8B-B14F-4D97-AF65-F5344CB8AC3E}">
        <p14:creationId xmlns:p14="http://schemas.microsoft.com/office/powerpoint/2010/main" val="2149203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rtl="0"/>
            <a:fld id="{82869989-EB00-4EE7-BCB5-25BDC5BB29F8}" type="slidenum">
              <a:rPr lang="de-DE" smtClean="0"/>
              <a:t>2</a:t>
            </a:fld>
            <a:endParaRPr lang="de-DE" dirty="0"/>
          </a:p>
        </p:txBody>
      </p:sp>
    </p:spTree>
    <p:extLst>
      <p:ext uri="{BB962C8B-B14F-4D97-AF65-F5344CB8AC3E}">
        <p14:creationId xmlns:p14="http://schemas.microsoft.com/office/powerpoint/2010/main" val="3211538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3</a:t>
            </a:fld>
            <a:endParaRPr lang="de-DE" dirty="0"/>
          </a:p>
        </p:txBody>
      </p:sp>
    </p:spTree>
    <p:extLst>
      <p:ext uri="{BB962C8B-B14F-4D97-AF65-F5344CB8AC3E}">
        <p14:creationId xmlns:p14="http://schemas.microsoft.com/office/powerpoint/2010/main" val="796815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4</a:t>
            </a:fld>
            <a:endParaRPr lang="de-DE" dirty="0"/>
          </a:p>
        </p:txBody>
      </p:sp>
    </p:spTree>
    <p:extLst>
      <p:ext uri="{BB962C8B-B14F-4D97-AF65-F5344CB8AC3E}">
        <p14:creationId xmlns:p14="http://schemas.microsoft.com/office/powerpoint/2010/main" val="1980303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5</a:t>
            </a:fld>
            <a:endParaRPr lang="de-DE" dirty="0"/>
          </a:p>
        </p:txBody>
      </p:sp>
    </p:spTree>
    <p:extLst>
      <p:ext uri="{BB962C8B-B14F-4D97-AF65-F5344CB8AC3E}">
        <p14:creationId xmlns:p14="http://schemas.microsoft.com/office/powerpoint/2010/main" val="335548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6</a:t>
            </a:fld>
            <a:endParaRPr lang="de-DE" dirty="0"/>
          </a:p>
        </p:txBody>
      </p:sp>
    </p:spTree>
    <p:extLst>
      <p:ext uri="{BB962C8B-B14F-4D97-AF65-F5344CB8AC3E}">
        <p14:creationId xmlns:p14="http://schemas.microsoft.com/office/powerpoint/2010/main" val="768752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7</a:t>
            </a:fld>
            <a:endParaRPr lang="de-DE" dirty="0"/>
          </a:p>
        </p:txBody>
      </p:sp>
    </p:spTree>
    <p:extLst>
      <p:ext uri="{BB962C8B-B14F-4D97-AF65-F5344CB8AC3E}">
        <p14:creationId xmlns:p14="http://schemas.microsoft.com/office/powerpoint/2010/main" val="1871865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8</a:t>
            </a:fld>
            <a:endParaRPr lang="de-DE" dirty="0"/>
          </a:p>
        </p:txBody>
      </p:sp>
    </p:spTree>
    <p:extLst>
      <p:ext uri="{BB962C8B-B14F-4D97-AF65-F5344CB8AC3E}">
        <p14:creationId xmlns:p14="http://schemas.microsoft.com/office/powerpoint/2010/main" val="2276141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9</a:t>
            </a:fld>
            <a:endParaRPr lang="de-DE" dirty="0"/>
          </a:p>
        </p:txBody>
      </p:sp>
    </p:spTree>
    <p:extLst>
      <p:ext uri="{BB962C8B-B14F-4D97-AF65-F5344CB8AC3E}">
        <p14:creationId xmlns:p14="http://schemas.microsoft.com/office/powerpoint/2010/main" val="1323251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5" name="Gruppe 4"/>
          <p:cNvGrpSpPr/>
          <p:nvPr userDrawn="1"/>
        </p:nvGrpSpPr>
        <p:grpSpPr bwMode="hidden">
          <a:xfrm>
            <a:off x="-1" y="0"/>
            <a:ext cx="12192002" cy="6858000"/>
            <a:chOff x="-1" y="0"/>
            <a:chExt cx="12192002" cy="6858000"/>
          </a:xfrm>
        </p:grpSpPr>
        <p:cxnSp>
          <p:nvCxnSpPr>
            <p:cNvPr id="6" name="Gerader Verbinde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Gerader Verbinde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Gerader Verbinde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Gerader Verbinde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uppe 22"/>
            <p:cNvGrpSpPr/>
            <p:nvPr userDrawn="1"/>
          </p:nvGrpSpPr>
          <p:grpSpPr bwMode="hidden">
            <a:xfrm>
              <a:off x="-1" y="0"/>
              <a:ext cx="12192001" cy="6858000"/>
              <a:chOff x="-1" y="0"/>
              <a:chExt cx="12192001" cy="6858000"/>
            </a:xfrm>
          </p:grpSpPr>
          <p:cxnSp>
            <p:nvCxnSpPr>
              <p:cNvPr id="41" name="Gerader Verbinde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Gerader Verbinde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uppe 45"/>
              <p:cNvGrpSpPr/>
              <p:nvPr/>
            </p:nvGrpSpPr>
            <p:grpSpPr bwMode="hidden">
              <a:xfrm>
                <a:off x="6327885" y="0"/>
                <a:ext cx="5864115" cy="5898673"/>
                <a:chOff x="6327885" y="0"/>
                <a:chExt cx="5864115" cy="5898673"/>
              </a:xfrm>
            </p:grpSpPr>
            <p:cxnSp>
              <p:nvCxnSpPr>
                <p:cNvPr id="52" name="Gerader Verbinde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Gerader Verbinde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Gerader Verbinde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Gerader Verbinde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Gerader Verbinde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Gerader Verbinde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Gerader Verbinde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Gerader Verbinde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Gerader Verbinde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uppe 23"/>
            <p:cNvGrpSpPr/>
            <p:nvPr userDrawn="1"/>
          </p:nvGrpSpPr>
          <p:grpSpPr bwMode="hidden">
            <a:xfrm flipH="1">
              <a:off x="0" y="0"/>
              <a:ext cx="12192001" cy="6858000"/>
              <a:chOff x="-1" y="0"/>
              <a:chExt cx="12192001" cy="6858000"/>
            </a:xfrm>
          </p:grpSpPr>
          <p:cxnSp>
            <p:nvCxnSpPr>
              <p:cNvPr id="25" name="Gerader Verbinde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Gerader Verbinde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uppe 29"/>
              <p:cNvGrpSpPr/>
              <p:nvPr/>
            </p:nvGrpSpPr>
            <p:grpSpPr bwMode="hidden">
              <a:xfrm>
                <a:off x="6327885" y="0"/>
                <a:ext cx="5864115" cy="5898673"/>
                <a:chOff x="6327885" y="0"/>
                <a:chExt cx="5864115" cy="5898673"/>
              </a:xfrm>
            </p:grpSpPr>
            <p:cxnSp>
              <p:nvCxnSpPr>
                <p:cNvPr id="36" name="Gerader Verbinde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Gerader Verbinde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el 1"/>
          <p:cNvSpPr>
            <a:spLocks noGrp="1"/>
          </p:cNvSpPr>
          <p:nvPr>
            <p:ph type="ctrTitle" hasCustomPrompt="1"/>
          </p:nvPr>
        </p:nvSpPr>
        <p:spPr>
          <a:xfrm>
            <a:off x="1293845" y="1909346"/>
            <a:ext cx="9604310" cy="3383280"/>
          </a:xfrm>
        </p:spPr>
        <p:txBody>
          <a:bodyPr rtlCol="0" anchor="b">
            <a:normAutofit/>
          </a:bodyPr>
          <a:lstStyle>
            <a:lvl1pPr algn="l">
              <a:lnSpc>
                <a:spcPct val="76000"/>
              </a:lnSpc>
              <a:defRPr sz="8000" cap="none" baseline="0">
                <a:solidFill>
                  <a:schemeClr val="tx1"/>
                </a:solidFill>
              </a:defRPr>
            </a:lvl1pPr>
          </a:lstStyle>
          <a:p>
            <a:pPr rtl="0"/>
            <a:r>
              <a:rPr lang="de-DE"/>
              <a:t>Titelmasterformat durch Klicken bearbeiten</a:t>
            </a:r>
            <a:endParaRPr lang="de-DE" dirty="0"/>
          </a:p>
        </p:txBody>
      </p:sp>
      <p:sp>
        <p:nvSpPr>
          <p:cNvPr id="3" name="Untertitel 2"/>
          <p:cNvSpPr>
            <a:spLocks noGrp="1"/>
          </p:cNvSpPr>
          <p:nvPr>
            <p:ph type="subTitle" idx="1" hasCustomPrompt="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e-DE"/>
              <a:t>Formatvorlage des Untertitelmasters durch Klicken bearbeiten</a:t>
            </a:r>
            <a:endParaRPr lang="de-DE" dirty="0"/>
          </a:p>
        </p:txBody>
      </p:sp>
      <p:cxnSp>
        <p:nvCxnSpPr>
          <p:cNvPr id="58" name="Gerader Verbinde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de-DE"/>
              <a:t>Titelmasterformat durch Klicken bearbeiten</a:t>
            </a:r>
            <a:endParaRPr lang="de-DE" dirty="0"/>
          </a:p>
        </p:txBody>
      </p:sp>
      <p:sp>
        <p:nvSpPr>
          <p:cNvPr id="3" name="Vertikaler Textplatzhalter 2"/>
          <p:cNvSpPr>
            <a:spLocks noGrp="1"/>
          </p:cNvSpPr>
          <p:nvPr>
            <p:ph type="body" orient="vert" idx="1"/>
          </p:nvPr>
        </p:nvSpPr>
        <p:spPr/>
        <p:txBody>
          <a:bodyPr vert="eaVert" rtlCol="0"/>
          <a:lstStyle>
            <a:lvl1pPr rtl="0">
              <a:defRPr/>
            </a:lvl1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5" name="Fußzeilenplatzhalter 4"/>
          <p:cNvSpPr>
            <a:spLocks noGrp="1"/>
          </p:cNvSpPr>
          <p:nvPr>
            <p:ph type="ftr" sz="quarter" idx="11"/>
          </p:nvPr>
        </p:nvSpPr>
        <p:spPr/>
        <p:txBody>
          <a:bodyPr rtlCol="0"/>
          <a:lstStyle/>
          <a:p>
            <a:pPr rtl="0"/>
            <a:r>
              <a:rPr lang="de-DE"/>
              <a:t>Fußzeile hinzufügen</a:t>
            </a:r>
            <a:endParaRPr lang="de-DE" dirty="0"/>
          </a:p>
        </p:txBody>
      </p:sp>
      <p:sp>
        <p:nvSpPr>
          <p:cNvPr id="4" name="Datumsplatzhalter 3"/>
          <p:cNvSpPr>
            <a:spLocks noGrp="1"/>
          </p:cNvSpPr>
          <p:nvPr>
            <p:ph type="dt" sz="half" idx="10"/>
          </p:nvPr>
        </p:nvSpPr>
        <p:spPr/>
        <p:txBody>
          <a:bodyPr rtlCol="0"/>
          <a:lstStyle/>
          <a:p>
            <a:pPr rtl="0"/>
            <a:fld id="{A0477854-1E5E-4784-9BDB-43D41F13015D}" type="datetime1">
              <a:rPr lang="de-DE" smtClean="0"/>
              <a:t>04.12.2019</a:t>
            </a:fld>
            <a:endParaRPr lang="de-DE" dirty="0"/>
          </a:p>
        </p:txBody>
      </p:sp>
      <p:sp>
        <p:nvSpPr>
          <p:cNvPr id="6" name="Foliennummernplatzhalter 5"/>
          <p:cNvSpPr>
            <a:spLocks noGrp="1"/>
          </p:cNvSpPr>
          <p:nvPr>
            <p:ph type="sldNum" sz="quarter" idx="12"/>
          </p:nvPr>
        </p:nvSpPr>
        <p:spPr/>
        <p:txBody>
          <a:bodyPr rtlCol="0"/>
          <a:lstStyle/>
          <a:p>
            <a:pPr rtl="0"/>
            <a:fld id="{E31375A4-56A4-47D6-9801-1991572033F7}" type="slidenum">
              <a:rPr lang="de-DE" smtClean="0"/>
              <a:t>‹Nr.›</a:t>
            </a:fld>
            <a:endParaRPr lang="de-DE"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hasCustomPrompt="1"/>
          </p:nvPr>
        </p:nvSpPr>
        <p:spPr>
          <a:xfrm>
            <a:off x="9209314" y="489856"/>
            <a:ext cx="1687286" cy="5301343"/>
          </a:xfrm>
        </p:spPr>
        <p:txBody>
          <a:bodyPr vert="eaVert" rtlCol="0"/>
          <a:lstStyle/>
          <a:p>
            <a:pPr rtl="0"/>
            <a:r>
              <a:rPr lang="de-DE"/>
              <a:t>Titelmasterformat durch Klicken bearbeiten</a:t>
            </a:r>
            <a:endParaRPr lang="de-DE" dirty="0"/>
          </a:p>
        </p:txBody>
      </p:sp>
      <p:sp>
        <p:nvSpPr>
          <p:cNvPr id="3" name="Vertikaler Textplatzhalter 2"/>
          <p:cNvSpPr>
            <a:spLocks noGrp="1"/>
          </p:cNvSpPr>
          <p:nvPr>
            <p:ph type="body" orient="vert" idx="1"/>
          </p:nvPr>
        </p:nvSpPr>
        <p:spPr>
          <a:xfrm>
            <a:off x="1295399" y="489856"/>
            <a:ext cx="7587344" cy="5301343"/>
          </a:xfrm>
        </p:spPr>
        <p:txBody>
          <a:bodyPr vert="eaVert" rtlCol="0"/>
          <a:lstStyle>
            <a:lvl1pPr rtl="0">
              <a:defRPr/>
            </a:lvl1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5" name="Fußzeilenplatzhalter 4"/>
          <p:cNvSpPr>
            <a:spLocks noGrp="1"/>
          </p:cNvSpPr>
          <p:nvPr>
            <p:ph type="ftr" sz="quarter" idx="11"/>
          </p:nvPr>
        </p:nvSpPr>
        <p:spPr/>
        <p:txBody>
          <a:bodyPr rtlCol="0"/>
          <a:lstStyle/>
          <a:p>
            <a:pPr rtl="0"/>
            <a:r>
              <a:rPr lang="de-DE"/>
              <a:t>Fußzeile hinzufügen</a:t>
            </a:r>
            <a:endParaRPr lang="de-DE" dirty="0"/>
          </a:p>
        </p:txBody>
      </p:sp>
      <p:sp>
        <p:nvSpPr>
          <p:cNvPr id="4" name="Datumsplatzhalter 3"/>
          <p:cNvSpPr>
            <a:spLocks noGrp="1"/>
          </p:cNvSpPr>
          <p:nvPr>
            <p:ph type="dt" sz="half" idx="10"/>
          </p:nvPr>
        </p:nvSpPr>
        <p:spPr/>
        <p:txBody>
          <a:bodyPr rtlCol="0"/>
          <a:lstStyle/>
          <a:p>
            <a:pPr rtl="0"/>
            <a:fld id="{7F7032EE-C68C-4D26-8D69-0D76468C1D20}" type="datetime1">
              <a:rPr lang="de-DE" smtClean="0"/>
              <a:t>04.12.2019</a:t>
            </a:fld>
            <a:endParaRPr lang="de-DE" dirty="0"/>
          </a:p>
        </p:txBody>
      </p:sp>
      <p:sp>
        <p:nvSpPr>
          <p:cNvPr id="6" name="Foliennummernplatzhalter 5"/>
          <p:cNvSpPr>
            <a:spLocks noGrp="1"/>
          </p:cNvSpPr>
          <p:nvPr>
            <p:ph type="sldNum" sz="quarter" idx="12"/>
          </p:nvPr>
        </p:nvSpPr>
        <p:spPr/>
        <p:txBody>
          <a:bodyPr rtlCol="0"/>
          <a:lstStyle/>
          <a:p>
            <a:pPr rtl="0"/>
            <a:fld id="{E31375A4-56A4-47D6-9801-1991572033F7}" type="slidenum">
              <a:rPr lang="de-DE" smtClean="0"/>
              <a:t>‹Nr.›</a:t>
            </a:fld>
            <a:endParaRPr lang="de-DE"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de-DE"/>
              <a:t>Titelmasterformat durch Klicken bearbeiten</a:t>
            </a:r>
            <a:endParaRPr lang="de-DE" dirty="0"/>
          </a:p>
        </p:txBody>
      </p:sp>
      <p:sp>
        <p:nvSpPr>
          <p:cNvPr id="3" name="Inhaltsplatzhalter 2"/>
          <p:cNvSpPr>
            <a:spLocks noGrp="1"/>
          </p:cNvSpPr>
          <p:nvPr>
            <p:ph idx="1"/>
          </p:nvPr>
        </p:nvSpPr>
        <p:spPr/>
        <p:txBody>
          <a:bodyPr rtlCol="0"/>
          <a:lstStyle>
            <a:lvl1pPr rtl="0">
              <a:defRPr/>
            </a:lvl1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5" name="Fußzeilenplatzhalter 4"/>
          <p:cNvSpPr>
            <a:spLocks noGrp="1"/>
          </p:cNvSpPr>
          <p:nvPr>
            <p:ph type="ftr" sz="quarter" idx="11"/>
          </p:nvPr>
        </p:nvSpPr>
        <p:spPr/>
        <p:txBody>
          <a:bodyPr rtlCol="0"/>
          <a:lstStyle/>
          <a:p>
            <a:pPr rtl="0"/>
            <a:r>
              <a:rPr lang="de-DE"/>
              <a:t>Fußzeile hinzufügen</a:t>
            </a:r>
            <a:endParaRPr lang="de-DE" dirty="0"/>
          </a:p>
        </p:txBody>
      </p:sp>
      <p:sp>
        <p:nvSpPr>
          <p:cNvPr id="4" name="Datumsplatzhalter 3"/>
          <p:cNvSpPr>
            <a:spLocks noGrp="1"/>
          </p:cNvSpPr>
          <p:nvPr>
            <p:ph type="dt" sz="half" idx="10"/>
          </p:nvPr>
        </p:nvSpPr>
        <p:spPr/>
        <p:txBody>
          <a:bodyPr rtlCol="0"/>
          <a:lstStyle/>
          <a:p>
            <a:pPr rtl="0"/>
            <a:fld id="{35A004FD-F6EF-426C-AEB2-3916FA37C1D0}" type="datetime1">
              <a:rPr lang="de-DE" smtClean="0"/>
              <a:t>04.12.2019</a:t>
            </a:fld>
            <a:endParaRPr lang="de-DE" dirty="0"/>
          </a:p>
        </p:txBody>
      </p:sp>
      <p:sp>
        <p:nvSpPr>
          <p:cNvPr id="6" name="Foliennummernplatzhalter 5"/>
          <p:cNvSpPr>
            <a:spLocks noGrp="1"/>
          </p:cNvSpPr>
          <p:nvPr>
            <p:ph type="sldNum" sz="quarter" idx="12"/>
          </p:nvPr>
        </p:nvSpPr>
        <p:spPr/>
        <p:txBody>
          <a:bodyPr rtlCol="0"/>
          <a:lstStyle/>
          <a:p>
            <a:pPr rtl="0"/>
            <a:fld id="{E31375A4-56A4-47D6-9801-1991572033F7}" type="slidenum">
              <a:rPr lang="de-DE" smtClean="0"/>
              <a:t>‹Nr.›</a:t>
            </a:fld>
            <a:endParaRPr lang="de-DE"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uppe 6"/>
          <p:cNvGrpSpPr/>
          <p:nvPr userDrawn="1"/>
        </p:nvGrpSpPr>
        <p:grpSpPr bwMode="hidden">
          <a:xfrm>
            <a:off x="-1" y="0"/>
            <a:ext cx="12192002" cy="6858000"/>
            <a:chOff x="-1" y="0"/>
            <a:chExt cx="12192002" cy="6858000"/>
          </a:xfrm>
        </p:grpSpPr>
        <p:cxnSp>
          <p:nvCxnSpPr>
            <p:cNvPr id="8" name="Gerader Verbinde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Gerader Verbinde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Gerader Verbinde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uppe 23"/>
            <p:cNvGrpSpPr/>
            <p:nvPr userDrawn="1"/>
          </p:nvGrpSpPr>
          <p:grpSpPr bwMode="hidden">
            <a:xfrm>
              <a:off x="-1" y="0"/>
              <a:ext cx="12192001" cy="6858000"/>
              <a:chOff x="-1" y="0"/>
              <a:chExt cx="12192001" cy="6858000"/>
            </a:xfrm>
          </p:grpSpPr>
          <p:cxnSp>
            <p:nvCxnSpPr>
              <p:cNvPr id="42" name="Gerader Verbinde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Gerader Verbinde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Gerader Verbinde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uppe 46"/>
              <p:cNvGrpSpPr/>
              <p:nvPr/>
            </p:nvGrpSpPr>
            <p:grpSpPr bwMode="hidden">
              <a:xfrm>
                <a:off x="6327885" y="0"/>
                <a:ext cx="5864115" cy="5898673"/>
                <a:chOff x="6327885" y="0"/>
                <a:chExt cx="5864115" cy="5898673"/>
              </a:xfrm>
            </p:grpSpPr>
            <p:cxnSp>
              <p:nvCxnSpPr>
                <p:cNvPr id="53" name="Gerader Verbinde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Gerader Verbinde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Gerader Verbinde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Gerader Verbinde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Gerader Verbinde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Gerader Verbinde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Gerader Verbinde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Gerader Verbinde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uppe 24"/>
            <p:cNvGrpSpPr/>
            <p:nvPr userDrawn="1"/>
          </p:nvGrpSpPr>
          <p:grpSpPr bwMode="hidden">
            <a:xfrm flipH="1">
              <a:off x="0" y="0"/>
              <a:ext cx="12192001" cy="6858000"/>
              <a:chOff x="-1" y="0"/>
              <a:chExt cx="12192001" cy="6858000"/>
            </a:xfrm>
          </p:grpSpPr>
          <p:cxnSp>
            <p:nvCxnSpPr>
              <p:cNvPr id="26" name="Gerader Verbinde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Gerader Verbinde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uppe 30"/>
              <p:cNvGrpSpPr/>
              <p:nvPr/>
            </p:nvGrpSpPr>
            <p:grpSpPr bwMode="hidden">
              <a:xfrm>
                <a:off x="6327885" y="0"/>
                <a:ext cx="5864115" cy="5898673"/>
                <a:chOff x="6327885" y="0"/>
                <a:chExt cx="5864115" cy="5898673"/>
              </a:xfrm>
            </p:grpSpPr>
            <p:cxnSp>
              <p:nvCxnSpPr>
                <p:cNvPr id="37" name="Gerader Verbinde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Gerader Verbinde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Gerader Verbinde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el 1"/>
          <p:cNvSpPr>
            <a:spLocks noGrp="1"/>
          </p:cNvSpPr>
          <p:nvPr>
            <p:ph type="title" hasCustomPrompt="1"/>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de-DE"/>
              <a:t>Titelmasterformat durch Klicken bearbeiten</a:t>
            </a:r>
            <a:endParaRPr lang="de-DE" dirty="0"/>
          </a:p>
        </p:txBody>
      </p:sp>
      <p:sp>
        <p:nvSpPr>
          <p:cNvPr id="3" name="Textplatzhalter 2"/>
          <p:cNvSpPr>
            <a:spLocks noGrp="1"/>
          </p:cNvSpPr>
          <p:nvPr>
            <p:ph type="body" idx="1"/>
          </p:nvPr>
        </p:nvSpPr>
        <p:spPr>
          <a:xfrm>
            <a:off x="1295400" y="5431536"/>
            <a:ext cx="9601200" cy="457200"/>
          </a:xfrm>
        </p:spPr>
        <p:txBody>
          <a:bodyPr rtlCol="0">
            <a:normAutofit/>
          </a:bodyPr>
          <a:lstStyle>
            <a:lvl1pPr marL="0" indent="0" rtl="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de-DE"/>
              <a:t>Mastertextformat bearbeiten</a:t>
            </a:r>
          </a:p>
        </p:txBody>
      </p:sp>
      <p:cxnSp>
        <p:nvCxnSpPr>
          <p:cNvPr id="58" name="Gerader Verbinde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de-DE"/>
              <a:t>Titelmasterformat durch Klicken bearbeiten</a:t>
            </a:r>
            <a:endParaRPr lang="de-DE" dirty="0"/>
          </a:p>
        </p:txBody>
      </p:sp>
      <p:sp>
        <p:nvSpPr>
          <p:cNvPr id="3" name="Inhaltsplatzhalter 2"/>
          <p:cNvSpPr>
            <a:spLocks noGrp="1"/>
          </p:cNvSpPr>
          <p:nvPr>
            <p:ph sz="half" idx="1"/>
          </p:nvPr>
        </p:nvSpPr>
        <p:spPr>
          <a:xfrm>
            <a:off x="1295400" y="1981199"/>
            <a:ext cx="4572000" cy="3810001"/>
          </a:xfrm>
        </p:spPr>
        <p:txBody>
          <a:bodyPr rtlCol="0">
            <a:normAutofit/>
          </a:bodyPr>
          <a:lstStyle>
            <a:lvl1pPr rtl="0">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4" name="Inhaltsplatzhalter 3"/>
          <p:cNvSpPr>
            <a:spLocks noGrp="1"/>
          </p:cNvSpPr>
          <p:nvPr>
            <p:ph sz="half" idx="2"/>
          </p:nvPr>
        </p:nvSpPr>
        <p:spPr>
          <a:xfrm>
            <a:off x="6324600" y="1981199"/>
            <a:ext cx="4572000" cy="3810001"/>
          </a:xfrm>
        </p:spPr>
        <p:txBody>
          <a:bodyPr rtlCol="0">
            <a:normAutofit/>
          </a:bodyPr>
          <a:lstStyle>
            <a:lvl1pPr rtl="0">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6" name="Fußzeilenplatzhalter 5"/>
          <p:cNvSpPr>
            <a:spLocks noGrp="1"/>
          </p:cNvSpPr>
          <p:nvPr>
            <p:ph type="ftr" sz="quarter" idx="11"/>
          </p:nvPr>
        </p:nvSpPr>
        <p:spPr/>
        <p:txBody>
          <a:bodyPr rtlCol="0"/>
          <a:lstStyle/>
          <a:p>
            <a:pPr rtl="0"/>
            <a:r>
              <a:rPr lang="de-DE"/>
              <a:t>Fußzeile hinzufügen</a:t>
            </a:r>
            <a:endParaRPr lang="de-DE" dirty="0"/>
          </a:p>
        </p:txBody>
      </p:sp>
      <p:sp>
        <p:nvSpPr>
          <p:cNvPr id="5" name="Datumsplatzhalter 4"/>
          <p:cNvSpPr>
            <a:spLocks noGrp="1"/>
          </p:cNvSpPr>
          <p:nvPr>
            <p:ph type="dt" sz="half" idx="10"/>
          </p:nvPr>
        </p:nvSpPr>
        <p:spPr/>
        <p:txBody>
          <a:bodyPr rtlCol="0"/>
          <a:lstStyle/>
          <a:p>
            <a:pPr rtl="0"/>
            <a:fld id="{0FC999E1-9E53-4DFB-B02D-FCD47F7383BB}" type="datetime1">
              <a:rPr lang="de-DE" smtClean="0"/>
              <a:t>04.12.2019</a:t>
            </a:fld>
            <a:endParaRPr lang="de-DE" dirty="0"/>
          </a:p>
        </p:txBody>
      </p:sp>
      <p:sp>
        <p:nvSpPr>
          <p:cNvPr id="7" name="Foliennummernplatzhalter 6"/>
          <p:cNvSpPr>
            <a:spLocks noGrp="1"/>
          </p:cNvSpPr>
          <p:nvPr>
            <p:ph type="sldNum" sz="quarter" idx="12"/>
          </p:nvPr>
        </p:nvSpPr>
        <p:spPr/>
        <p:txBody>
          <a:bodyPr rtlCol="0"/>
          <a:lstStyle/>
          <a:p>
            <a:pPr rtl="0"/>
            <a:fld id="{E31375A4-56A4-47D6-9801-1991572033F7}" type="slidenum">
              <a:rPr lang="de-DE" smtClean="0"/>
              <a:t>‹Nr.›</a:t>
            </a:fld>
            <a:endParaRPr lang="de-DE"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de-DE"/>
              <a:t>Titelmasterformat durch Klicken bearbeiten</a:t>
            </a:r>
            <a:endParaRPr lang="de-DE" dirty="0"/>
          </a:p>
        </p:txBody>
      </p:sp>
      <p:sp>
        <p:nvSpPr>
          <p:cNvPr id="3" name="Textplatzhalter 2"/>
          <p:cNvSpPr>
            <a:spLocks noGrp="1"/>
          </p:cNvSpPr>
          <p:nvPr>
            <p:ph type="body" idx="1"/>
          </p:nvPr>
        </p:nvSpPr>
        <p:spPr>
          <a:xfrm>
            <a:off x="1295400" y="1818322"/>
            <a:ext cx="4572000" cy="641350"/>
          </a:xfrm>
        </p:spPr>
        <p:txBody>
          <a:bodyPr rtlCol="0" anchor="ctr">
            <a:normAutofit/>
          </a:bodyPr>
          <a:lstStyle>
            <a:lvl1pPr marL="0" indent="0" rtl="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a:t>Mastertextformat bearbeiten</a:t>
            </a:r>
          </a:p>
        </p:txBody>
      </p:sp>
      <p:sp>
        <p:nvSpPr>
          <p:cNvPr id="4" name="Inhaltsplatzhalter 3"/>
          <p:cNvSpPr>
            <a:spLocks noGrp="1"/>
          </p:cNvSpPr>
          <p:nvPr>
            <p:ph sz="half" idx="2"/>
          </p:nvPr>
        </p:nvSpPr>
        <p:spPr>
          <a:xfrm>
            <a:off x="1295400" y="2503713"/>
            <a:ext cx="4572000" cy="3287487"/>
          </a:xfrm>
        </p:spPr>
        <p:txBody>
          <a:bodyPr rtlCol="0">
            <a:normAutofit/>
          </a:bodyPr>
          <a:lstStyle>
            <a:lvl1pPr rtl="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5" name="Textplatzhalter 4"/>
          <p:cNvSpPr>
            <a:spLocks noGrp="1"/>
          </p:cNvSpPr>
          <p:nvPr>
            <p:ph type="body" sz="quarter" idx="3"/>
          </p:nvPr>
        </p:nvSpPr>
        <p:spPr>
          <a:xfrm>
            <a:off x="6324600" y="1818322"/>
            <a:ext cx="4572000" cy="641350"/>
          </a:xfrm>
        </p:spPr>
        <p:txBody>
          <a:bodyPr rtlCol="0" anchor="ctr">
            <a:normAutofit/>
          </a:bodyPr>
          <a:lstStyle>
            <a:lvl1pPr marL="0" indent="0" rtl="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a:t>Mastertextformat bearbeiten</a:t>
            </a:r>
          </a:p>
        </p:txBody>
      </p:sp>
      <p:sp>
        <p:nvSpPr>
          <p:cNvPr id="6" name="Inhaltsplatzhalter 5"/>
          <p:cNvSpPr>
            <a:spLocks noGrp="1"/>
          </p:cNvSpPr>
          <p:nvPr>
            <p:ph sz="quarter" idx="4"/>
          </p:nvPr>
        </p:nvSpPr>
        <p:spPr>
          <a:xfrm>
            <a:off x="6324600" y="2503713"/>
            <a:ext cx="4572000" cy="3287487"/>
          </a:xfrm>
        </p:spPr>
        <p:txBody>
          <a:bodyPr rtlCol="0">
            <a:normAutofit/>
          </a:bodyPr>
          <a:lstStyle>
            <a:lvl1pPr rtl="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8" name="Fußzeilenplatzhalter 7"/>
          <p:cNvSpPr>
            <a:spLocks noGrp="1"/>
          </p:cNvSpPr>
          <p:nvPr>
            <p:ph type="ftr" sz="quarter" idx="11"/>
          </p:nvPr>
        </p:nvSpPr>
        <p:spPr/>
        <p:txBody>
          <a:bodyPr rtlCol="0"/>
          <a:lstStyle/>
          <a:p>
            <a:pPr rtl="0"/>
            <a:r>
              <a:rPr lang="de-DE"/>
              <a:t>Fußzeile hinzufügen</a:t>
            </a:r>
            <a:endParaRPr lang="de-DE" dirty="0"/>
          </a:p>
        </p:txBody>
      </p:sp>
      <p:sp>
        <p:nvSpPr>
          <p:cNvPr id="7" name="Datumsplatzhalter 6"/>
          <p:cNvSpPr>
            <a:spLocks noGrp="1"/>
          </p:cNvSpPr>
          <p:nvPr>
            <p:ph type="dt" sz="half" idx="10"/>
          </p:nvPr>
        </p:nvSpPr>
        <p:spPr/>
        <p:txBody>
          <a:bodyPr rtlCol="0"/>
          <a:lstStyle/>
          <a:p>
            <a:pPr rtl="0"/>
            <a:fld id="{FB4A9DD5-9D53-4452-86D6-52D2DBB7CE0F}" type="datetime1">
              <a:rPr lang="de-DE" smtClean="0"/>
              <a:t>04.12.2019</a:t>
            </a:fld>
            <a:endParaRPr lang="de-DE" dirty="0"/>
          </a:p>
        </p:txBody>
      </p:sp>
      <p:sp>
        <p:nvSpPr>
          <p:cNvPr id="9" name="Foliennummernplatzhalter 8"/>
          <p:cNvSpPr>
            <a:spLocks noGrp="1"/>
          </p:cNvSpPr>
          <p:nvPr>
            <p:ph type="sldNum" sz="quarter" idx="12"/>
          </p:nvPr>
        </p:nvSpPr>
        <p:spPr/>
        <p:txBody>
          <a:bodyPr rtlCol="0"/>
          <a:lstStyle/>
          <a:p>
            <a:pPr rtl="0"/>
            <a:fld id="{E31375A4-56A4-47D6-9801-1991572033F7}" type="slidenum">
              <a:rPr lang="de-DE" smtClean="0"/>
              <a:t>‹Nr.›</a:t>
            </a:fld>
            <a:endParaRPr lang="de-DE"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de-DE"/>
              <a:t>Titelmasterformat durch Klicken bearbeiten</a:t>
            </a:r>
            <a:endParaRPr lang="de-DE" dirty="0"/>
          </a:p>
        </p:txBody>
      </p:sp>
      <p:sp>
        <p:nvSpPr>
          <p:cNvPr id="4" name="Fußzeilenplatzhalter 3"/>
          <p:cNvSpPr>
            <a:spLocks noGrp="1"/>
          </p:cNvSpPr>
          <p:nvPr>
            <p:ph type="ftr" sz="quarter" idx="11"/>
          </p:nvPr>
        </p:nvSpPr>
        <p:spPr/>
        <p:txBody>
          <a:bodyPr rtlCol="0"/>
          <a:lstStyle/>
          <a:p>
            <a:pPr rtl="0"/>
            <a:r>
              <a:rPr lang="de-DE"/>
              <a:t>Fußzeile hinzufügen</a:t>
            </a:r>
            <a:endParaRPr lang="de-DE" dirty="0"/>
          </a:p>
        </p:txBody>
      </p:sp>
      <p:sp>
        <p:nvSpPr>
          <p:cNvPr id="3" name="Datumsplatzhalter 2"/>
          <p:cNvSpPr>
            <a:spLocks noGrp="1"/>
          </p:cNvSpPr>
          <p:nvPr>
            <p:ph type="dt" sz="half" idx="10"/>
          </p:nvPr>
        </p:nvSpPr>
        <p:spPr/>
        <p:txBody>
          <a:bodyPr rtlCol="0"/>
          <a:lstStyle/>
          <a:p>
            <a:pPr rtl="0"/>
            <a:fld id="{81D108C1-8142-461C-8C4D-9593FE9CC525}" type="datetime1">
              <a:rPr lang="de-DE" smtClean="0"/>
              <a:t>04.12.2019</a:t>
            </a:fld>
            <a:endParaRPr lang="de-DE" dirty="0"/>
          </a:p>
        </p:txBody>
      </p:sp>
      <p:sp>
        <p:nvSpPr>
          <p:cNvPr id="5" name="Foliennummernplatzhalter 4"/>
          <p:cNvSpPr>
            <a:spLocks noGrp="1"/>
          </p:cNvSpPr>
          <p:nvPr>
            <p:ph type="sldNum" sz="quarter" idx="12"/>
          </p:nvPr>
        </p:nvSpPr>
        <p:spPr/>
        <p:txBody>
          <a:bodyPr rtlCol="0"/>
          <a:lstStyle/>
          <a:p>
            <a:pPr rtl="0"/>
            <a:fld id="{E31375A4-56A4-47D6-9801-1991572033F7}" type="slidenum">
              <a:rPr lang="de-DE" smtClean="0"/>
              <a:t>‹Nr.›</a:t>
            </a:fld>
            <a:endParaRPr lang="de-DE"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grpSp>
        <p:nvGrpSpPr>
          <p:cNvPr id="161" name="Gruppe 160"/>
          <p:cNvGrpSpPr/>
          <p:nvPr userDrawn="1"/>
        </p:nvGrpSpPr>
        <p:grpSpPr bwMode="hidden">
          <a:xfrm>
            <a:off x="-1" y="0"/>
            <a:ext cx="12192002" cy="6858000"/>
            <a:chOff x="-1" y="0"/>
            <a:chExt cx="12192002" cy="6858000"/>
          </a:xfrm>
        </p:grpSpPr>
        <p:cxnSp>
          <p:nvCxnSpPr>
            <p:cNvPr id="162" name="Gerader Verbinde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Gerader Verbinde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Gerader Verbinde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Gerader Verbinde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Gerader Verbinde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Gerader Verbinde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Gerader Verbinde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Gerader Verbinde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Gerader Verbinde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Gerader Verbinde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Gerader Verbinde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Gerader Verbinde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uppe 177"/>
            <p:cNvGrpSpPr/>
            <p:nvPr userDrawn="1"/>
          </p:nvGrpSpPr>
          <p:grpSpPr bwMode="hidden">
            <a:xfrm>
              <a:off x="-1" y="0"/>
              <a:ext cx="12192001" cy="6858000"/>
              <a:chOff x="-1" y="0"/>
              <a:chExt cx="12192001" cy="6858000"/>
            </a:xfrm>
          </p:grpSpPr>
          <p:cxnSp>
            <p:nvCxnSpPr>
              <p:cNvPr id="196" name="Gerader Verbinde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Gerader Verbinde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Gerader Verbinde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Gerader Verbinde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Gerader Verbinde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uppe 200"/>
              <p:cNvGrpSpPr/>
              <p:nvPr/>
            </p:nvGrpSpPr>
            <p:grpSpPr bwMode="hidden">
              <a:xfrm>
                <a:off x="6327885" y="0"/>
                <a:ext cx="5864115" cy="5898673"/>
                <a:chOff x="6327885" y="0"/>
                <a:chExt cx="5864115" cy="5898673"/>
              </a:xfrm>
            </p:grpSpPr>
            <p:cxnSp>
              <p:nvCxnSpPr>
                <p:cNvPr id="207" name="Gerader Verbinde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Gerader Verbinde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Gerader Verbinde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Gerader Verbinde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Gerader Verbinde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Gerader Verbinde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Gerader Verbinde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Gerader Verbinde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Gerader Verbinde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Gerader Verbinde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uppe 178"/>
            <p:cNvGrpSpPr/>
            <p:nvPr userDrawn="1"/>
          </p:nvGrpSpPr>
          <p:grpSpPr bwMode="hidden">
            <a:xfrm flipH="1">
              <a:off x="0" y="0"/>
              <a:ext cx="12192001" cy="6858000"/>
              <a:chOff x="-1" y="0"/>
              <a:chExt cx="12192001" cy="6858000"/>
            </a:xfrm>
          </p:grpSpPr>
          <p:cxnSp>
            <p:nvCxnSpPr>
              <p:cNvPr id="180" name="Gerader Verbinde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Gerader Verbinde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Gerader Verbinde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Gerader Verbinde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Gerader Verbinde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uppe 184"/>
              <p:cNvGrpSpPr/>
              <p:nvPr/>
            </p:nvGrpSpPr>
            <p:grpSpPr bwMode="hidden">
              <a:xfrm>
                <a:off x="6327885" y="0"/>
                <a:ext cx="5864115" cy="5898673"/>
                <a:chOff x="6327885" y="0"/>
                <a:chExt cx="5864115" cy="5898673"/>
              </a:xfrm>
            </p:grpSpPr>
            <p:cxnSp>
              <p:nvCxnSpPr>
                <p:cNvPr id="191" name="Gerader Verbinde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Gerader Verbinde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Gerader Verbinde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Gerader Verbinde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Gerader Verbinde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Gerader Verbinde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Gerader Verbinde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Gerader Verbinde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ußzeilenplatzhalter 212"/>
          <p:cNvSpPr>
            <a:spLocks noGrp="1"/>
          </p:cNvSpPr>
          <p:nvPr>
            <p:ph type="ftr" sz="quarter" idx="11"/>
          </p:nvPr>
        </p:nvSpPr>
        <p:spPr/>
        <p:txBody>
          <a:bodyPr rtlCol="0"/>
          <a:lstStyle/>
          <a:p>
            <a:pPr rtl="0"/>
            <a:r>
              <a:rPr lang="de-DE"/>
              <a:t>Fußzeile hinzufügen</a:t>
            </a:r>
            <a:endParaRPr lang="de-DE" dirty="0"/>
          </a:p>
        </p:txBody>
      </p:sp>
      <p:sp>
        <p:nvSpPr>
          <p:cNvPr id="212" name="Datumsplatzhalter 211"/>
          <p:cNvSpPr>
            <a:spLocks noGrp="1"/>
          </p:cNvSpPr>
          <p:nvPr>
            <p:ph type="dt" sz="half" idx="10"/>
          </p:nvPr>
        </p:nvSpPr>
        <p:spPr/>
        <p:txBody>
          <a:bodyPr rtlCol="0"/>
          <a:lstStyle/>
          <a:p>
            <a:pPr rtl="0"/>
            <a:fld id="{741FEE3F-ED43-41BA-8A32-89CF713B3EE7}" type="datetime1">
              <a:rPr lang="de-DE" smtClean="0"/>
              <a:t>04.12.2019</a:t>
            </a:fld>
            <a:endParaRPr lang="de-DE" dirty="0"/>
          </a:p>
        </p:txBody>
      </p:sp>
      <p:sp>
        <p:nvSpPr>
          <p:cNvPr id="214" name="Foliennummernplatzhalter 213"/>
          <p:cNvSpPr>
            <a:spLocks noGrp="1"/>
          </p:cNvSpPr>
          <p:nvPr>
            <p:ph type="sldNum" sz="quarter" idx="12"/>
          </p:nvPr>
        </p:nvSpPr>
        <p:spPr/>
        <p:txBody>
          <a:bodyPr rtlCol="0"/>
          <a:lstStyle/>
          <a:p>
            <a:pPr rtl="0"/>
            <a:fld id="{E31375A4-56A4-47D6-9801-1991572033F7}" type="slidenum">
              <a:rPr lang="de-DE" smtClean="0"/>
              <a:pPr/>
              <a:t>‹Nr.›</a:t>
            </a:fld>
            <a:endParaRPr lang="de-DE"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uppe 8"/>
          <p:cNvGrpSpPr/>
          <p:nvPr userDrawn="1"/>
        </p:nvGrpSpPr>
        <p:grpSpPr bwMode="hidden">
          <a:xfrm>
            <a:off x="-1" y="0"/>
            <a:ext cx="12192002" cy="6858000"/>
            <a:chOff x="-1" y="0"/>
            <a:chExt cx="12192002" cy="6858000"/>
          </a:xfrm>
        </p:grpSpPr>
        <p:cxnSp>
          <p:nvCxnSpPr>
            <p:cNvPr id="10" name="Gerader Verbinde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Gerader Verbinde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Gerader Verbinde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Gerader Verbinde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uppe 25"/>
            <p:cNvGrpSpPr/>
            <p:nvPr userDrawn="1"/>
          </p:nvGrpSpPr>
          <p:grpSpPr bwMode="hidden">
            <a:xfrm>
              <a:off x="-1" y="0"/>
              <a:ext cx="12192001" cy="6858000"/>
              <a:chOff x="-1" y="0"/>
              <a:chExt cx="12192001" cy="6858000"/>
            </a:xfrm>
          </p:grpSpPr>
          <p:cxnSp>
            <p:nvCxnSpPr>
              <p:cNvPr id="44" name="Gerader Verbinde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Gerader Verbinde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Gerader Verbinde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Gerader Verbinde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Gerader Verbinde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uppe 48"/>
              <p:cNvGrpSpPr/>
              <p:nvPr/>
            </p:nvGrpSpPr>
            <p:grpSpPr bwMode="hidden">
              <a:xfrm>
                <a:off x="6327885" y="0"/>
                <a:ext cx="5864115" cy="5898673"/>
                <a:chOff x="6327885" y="0"/>
                <a:chExt cx="5864115" cy="5898673"/>
              </a:xfrm>
            </p:grpSpPr>
            <p:cxnSp>
              <p:nvCxnSpPr>
                <p:cNvPr id="55" name="Gerader Verbinde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Gerader Verbinde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Gerader Verbinde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Gerader Verbinde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Gerader Verbinde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Gerader Verbinde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Gerader Verbinde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Gerader Verbinde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uppe 26"/>
            <p:cNvGrpSpPr/>
            <p:nvPr userDrawn="1"/>
          </p:nvGrpSpPr>
          <p:grpSpPr bwMode="hidden">
            <a:xfrm flipH="1">
              <a:off x="0" y="0"/>
              <a:ext cx="12192001" cy="6858000"/>
              <a:chOff x="-1" y="0"/>
              <a:chExt cx="12192001" cy="6858000"/>
            </a:xfrm>
          </p:grpSpPr>
          <p:cxnSp>
            <p:nvCxnSpPr>
              <p:cNvPr id="28" name="Gerader Verbinde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uppe 32"/>
              <p:cNvGrpSpPr/>
              <p:nvPr/>
            </p:nvGrpSpPr>
            <p:grpSpPr bwMode="hidden">
              <a:xfrm>
                <a:off x="6327885" y="0"/>
                <a:ext cx="5864115" cy="5898673"/>
                <a:chOff x="6327885" y="0"/>
                <a:chExt cx="5864115" cy="5898673"/>
              </a:xfrm>
            </p:grpSpPr>
            <p:cxnSp>
              <p:nvCxnSpPr>
                <p:cNvPr id="39" name="Gerader Verbinde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Gerader Verbinde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Gerader Verbinde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hteck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2" name="Titel 1"/>
          <p:cNvSpPr>
            <a:spLocks noGrp="1"/>
          </p:cNvSpPr>
          <p:nvPr>
            <p:ph type="title" hasCustomPrompt="1"/>
          </p:nvPr>
        </p:nvSpPr>
        <p:spPr>
          <a:xfrm>
            <a:off x="7913152" y="571500"/>
            <a:ext cx="3657600" cy="2197100"/>
          </a:xfrm>
        </p:spPr>
        <p:txBody>
          <a:bodyPr rtlCol="0" anchor="b">
            <a:normAutofit/>
          </a:bodyPr>
          <a:lstStyle>
            <a:lvl1pPr>
              <a:defRPr sz="2600">
                <a:solidFill>
                  <a:schemeClr val="bg1"/>
                </a:solidFill>
              </a:defRPr>
            </a:lvl1pPr>
          </a:lstStyle>
          <a:p>
            <a:pPr rtl="0"/>
            <a:r>
              <a:rPr lang="de-DE"/>
              <a:t>Titelmasterformat durch Klicken bearbeiten</a:t>
            </a:r>
            <a:endParaRPr lang="de-DE" dirty="0"/>
          </a:p>
        </p:txBody>
      </p:sp>
      <p:sp>
        <p:nvSpPr>
          <p:cNvPr id="3" name="Inhaltsplatzhalter 2"/>
          <p:cNvSpPr>
            <a:spLocks noGrp="1"/>
          </p:cNvSpPr>
          <p:nvPr>
            <p:ph idx="1"/>
          </p:nvPr>
        </p:nvSpPr>
        <p:spPr>
          <a:xfrm>
            <a:off x="543197" y="571500"/>
            <a:ext cx="6217920" cy="5715000"/>
          </a:xfrm>
        </p:spPr>
        <p:txBody>
          <a:bodyPr rtlCol="0">
            <a:normAutofit/>
          </a:bodyPr>
          <a:lstStyle>
            <a:lvl1pPr rtl="0">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4" name="Textplatzhalter 3"/>
          <p:cNvSpPr>
            <a:spLocks noGrp="1"/>
          </p:cNvSpPr>
          <p:nvPr>
            <p:ph type="body" sz="half" idx="2"/>
          </p:nvPr>
        </p:nvSpPr>
        <p:spPr>
          <a:xfrm>
            <a:off x="7913152" y="2995012"/>
            <a:ext cx="3657600" cy="2285950"/>
          </a:xfrm>
        </p:spPr>
        <p:txBody>
          <a:bodyPr rtlCol="0">
            <a:normAutofit/>
          </a:bodyPr>
          <a:lstStyle>
            <a:lvl1pPr marL="0" indent="0" rtl="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a:t>Mastertextformat bearbeiten</a:t>
            </a:r>
          </a:p>
        </p:txBody>
      </p:sp>
      <p:cxnSp>
        <p:nvCxnSpPr>
          <p:cNvPr id="60" name="Gerader Verbinde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ußzeilenplatzhalter 5"/>
          <p:cNvSpPr>
            <a:spLocks noGrp="1"/>
          </p:cNvSpPr>
          <p:nvPr>
            <p:ph type="ftr" sz="quarter" idx="11"/>
          </p:nvPr>
        </p:nvSpPr>
        <p:spPr/>
        <p:txBody>
          <a:bodyPr rtlCol="0"/>
          <a:lstStyle/>
          <a:p>
            <a:pPr rtl="0"/>
            <a:r>
              <a:rPr lang="de-DE"/>
              <a:t>Fußzeile hinzufügen</a:t>
            </a:r>
            <a:endParaRPr lang="de-DE" dirty="0"/>
          </a:p>
        </p:txBody>
      </p:sp>
      <p:sp>
        <p:nvSpPr>
          <p:cNvPr id="5" name="Datumsplatzhalter 4"/>
          <p:cNvSpPr>
            <a:spLocks noGrp="1"/>
          </p:cNvSpPr>
          <p:nvPr>
            <p:ph type="dt" sz="half" idx="10"/>
          </p:nvPr>
        </p:nvSpPr>
        <p:spPr/>
        <p:txBody>
          <a:bodyPr rtlCol="0"/>
          <a:lstStyle>
            <a:lvl1pPr>
              <a:defRPr>
                <a:solidFill>
                  <a:schemeClr val="bg1"/>
                </a:solidFill>
              </a:defRPr>
            </a:lvl1pPr>
          </a:lstStyle>
          <a:p>
            <a:pPr rtl="0"/>
            <a:fld id="{39D65558-76F5-4800-81A3-F8A630C98C09}" type="datetime1">
              <a:rPr lang="de-DE" smtClean="0"/>
              <a:t>04.12.2019</a:t>
            </a:fld>
            <a:endParaRPr lang="de-DE" dirty="0"/>
          </a:p>
        </p:txBody>
      </p:sp>
      <p:sp>
        <p:nvSpPr>
          <p:cNvPr id="8" name="Foliennummernplatzhalter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de-DE" smtClean="0"/>
              <a:pPr/>
              <a:t>‹Nr.›</a:t>
            </a:fld>
            <a:endParaRPr lang="de-DE"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uppe 7"/>
          <p:cNvGrpSpPr/>
          <p:nvPr/>
        </p:nvGrpSpPr>
        <p:grpSpPr bwMode="hidden">
          <a:xfrm>
            <a:off x="-1" y="0"/>
            <a:ext cx="12192002" cy="6858000"/>
            <a:chOff x="-1" y="0"/>
            <a:chExt cx="12192002" cy="6858000"/>
          </a:xfrm>
        </p:grpSpPr>
        <p:cxnSp>
          <p:nvCxnSpPr>
            <p:cNvPr id="9" name="Gerader Verbinde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Gerader Verbinde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Gerader Verbinde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uppe 24"/>
            <p:cNvGrpSpPr/>
            <p:nvPr/>
          </p:nvGrpSpPr>
          <p:grpSpPr bwMode="hidden">
            <a:xfrm>
              <a:off x="-1" y="0"/>
              <a:ext cx="12192001" cy="6858000"/>
              <a:chOff x="-1" y="0"/>
              <a:chExt cx="12192001" cy="6858000"/>
            </a:xfrm>
          </p:grpSpPr>
          <p:cxnSp>
            <p:nvCxnSpPr>
              <p:cNvPr id="43" name="Gerader Verbinde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Gerader Verbinde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Gerader Verbinde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Gerader Verbinde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uppe 47"/>
              <p:cNvGrpSpPr/>
              <p:nvPr/>
            </p:nvGrpSpPr>
            <p:grpSpPr bwMode="hidden">
              <a:xfrm>
                <a:off x="6327885" y="0"/>
                <a:ext cx="5864115" cy="5898673"/>
                <a:chOff x="6327885" y="0"/>
                <a:chExt cx="5864115" cy="5898673"/>
              </a:xfrm>
            </p:grpSpPr>
            <p:cxnSp>
              <p:nvCxnSpPr>
                <p:cNvPr id="54" name="Gerader Verbinde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Gerader Verbinde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Gerader Verbinde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Gerader Verbinde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Gerader Verbinde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Gerader Verbinde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Gerader Verbinde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Gerader Verbinde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uppe 25"/>
            <p:cNvGrpSpPr/>
            <p:nvPr/>
          </p:nvGrpSpPr>
          <p:grpSpPr bwMode="hidden">
            <a:xfrm flipH="1">
              <a:off x="0" y="0"/>
              <a:ext cx="12192001" cy="6858000"/>
              <a:chOff x="-1" y="0"/>
              <a:chExt cx="12192001" cy="6858000"/>
            </a:xfrm>
          </p:grpSpPr>
          <p:cxnSp>
            <p:nvCxnSpPr>
              <p:cNvPr id="27" name="Gerader Verbinde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uppe 31"/>
              <p:cNvGrpSpPr/>
              <p:nvPr/>
            </p:nvGrpSpPr>
            <p:grpSpPr bwMode="hidden">
              <a:xfrm>
                <a:off x="6327885" y="0"/>
                <a:ext cx="5864115" cy="5898673"/>
                <a:chOff x="6327885" y="0"/>
                <a:chExt cx="5864115" cy="5898673"/>
              </a:xfrm>
            </p:grpSpPr>
            <p:cxnSp>
              <p:nvCxnSpPr>
                <p:cNvPr id="38" name="Gerader Verbinde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Gerader Verbinde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Gerader Verbinde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hteck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cxnSp>
        <p:nvCxnSpPr>
          <p:cNvPr id="59" name="Gerader Verbinde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hasCustomPrompt="1"/>
          </p:nvPr>
        </p:nvSpPr>
        <p:spPr>
          <a:xfrm>
            <a:off x="7909560" y="576072"/>
            <a:ext cx="3657600" cy="2194560"/>
          </a:xfrm>
        </p:spPr>
        <p:txBody>
          <a:bodyPr rtlCol="0" anchor="b">
            <a:normAutofit/>
          </a:bodyPr>
          <a:lstStyle>
            <a:lvl1pPr>
              <a:defRPr sz="2600">
                <a:solidFill>
                  <a:schemeClr val="bg1"/>
                </a:solidFill>
              </a:defRPr>
            </a:lvl1pPr>
          </a:lstStyle>
          <a:p>
            <a:pPr rtl="0"/>
            <a:r>
              <a:rPr lang="de-DE"/>
              <a:t>Titelmasterformat durch Klicken bearbeiten</a:t>
            </a:r>
            <a:endParaRPr lang="de-DE" dirty="0"/>
          </a:p>
        </p:txBody>
      </p:sp>
      <p:sp>
        <p:nvSpPr>
          <p:cNvPr id="3" name="Bildplatzhalter 2" descr="Leerer Platzhalter zum Hinzufügen eines Bilds. Klicken Sie auf den Platzhalter, und wählen Sie das hinzuzufügende Bild aus."/>
          <p:cNvSpPr>
            <a:spLocks noGrp="1"/>
          </p:cNvSpPr>
          <p:nvPr>
            <p:ph type="pic" idx="1" hasCustomPrompt="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a:t>Klicken Sie, um ein Bild hinzuzufügen.</a:t>
            </a:r>
            <a:endParaRPr lang="de-DE" dirty="0"/>
          </a:p>
        </p:txBody>
      </p:sp>
      <p:sp>
        <p:nvSpPr>
          <p:cNvPr id="4" name="Textplatzhalter 3"/>
          <p:cNvSpPr>
            <a:spLocks noGrp="1"/>
          </p:cNvSpPr>
          <p:nvPr>
            <p:ph type="body" sz="half" idx="2"/>
          </p:nvPr>
        </p:nvSpPr>
        <p:spPr>
          <a:xfrm>
            <a:off x="7909560" y="2999232"/>
            <a:ext cx="3657600" cy="2286000"/>
          </a:xfrm>
        </p:spPr>
        <p:txBody>
          <a:bodyPr rtlCol="0"/>
          <a:lstStyle>
            <a:lvl1pPr marL="0" indent="0" rtl="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a:t>Mastertextformat bearbeiten</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uppe 95"/>
          <p:cNvGrpSpPr/>
          <p:nvPr userDrawn="1"/>
        </p:nvGrpSpPr>
        <p:grpSpPr bwMode="hidden">
          <a:xfrm>
            <a:off x="-1" y="-195943"/>
            <a:ext cx="12192002" cy="6858000"/>
            <a:chOff x="-1" y="0"/>
            <a:chExt cx="12192002" cy="6858000"/>
          </a:xfrm>
        </p:grpSpPr>
        <p:cxnSp>
          <p:nvCxnSpPr>
            <p:cNvPr id="97" name="Gerader Verbinde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Gerader Verbinde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Gerader Verbinde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Gerader Verbinde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Gerader Verbinde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Gerader Verbinde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Gerader Verbinde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Gerader Verbinde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Gerader Verbinde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Gerader Verbinde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Gerader Verbinde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Gerader Verbinde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Gerader Verbinde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Gerader Verbinde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Gerader Verbinde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uppe 112"/>
            <p:cNvGrpSpPr/>
            <p:nvPr userDrawn="1"/>
          </p:nvGrpSpPr>
          <p:grpSpPr bwMode="hidden">
            <a:xfrm>
              <a:off x="-1" y="0"/>
              <a:ext cx="12192001" cy="6858000"/>
              <a:chOff x="-1" y="0"/>
              <a:chExt cx="12192001" cy="6858000"/>
            </a:xfrm>
          </p:grpSpPr>
          <p:cxnSp>
            <p:nvCxnSpPr>
              <p:cNvPr id="131" name="Gerader Verbinde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Gerader Verbinde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Gerader Verbinde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Gerader Verbinde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Gerader Verbinde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uppe 135"/>
              <p:cNvGrpSpPr/>
              <p:nvPr/>
            </p:nvGrpSpPr>
            <p:grpSpPr bwMode="hidden">
              <a:xfrm>
                <a:off x="6327885" y="0"/>
                <a:ext cx="5864115" cy="5898673"/>
                <a:chOff x="6327885" y="0"/>
                <a:chExt cx="5864115" cy="5898673"/>
              </a:xfrm>
            </p:grpSpPr>
            <p:cxnSp>
              <p:nvCxnSpPr>
                <p:cNvPr id="142" name="Gerader Verbinde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Gerader Verbinde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Gerader Verbinde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Gerader Verbinde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Gerader Verbinde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Gerader Verbinde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Gerader Verbinde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Gerader Verbinde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Gerader Verbinde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uppe 113"/>
            <p:cNvGrpSpPr/>
            <p:nvPr userDrawn="1"/>
          </p:nvGrpSpPr>
          <p:grpSpPr bwMode="hidden">
            <a:xfrm flipH="1">
              <a:off x="0" y="0"/>
              <a:ext cx="12192001" cy="6858000"/>
              <a:chOff x="-1" y="0"/>
              <a:chExt cx="12192001" cy="6858000"/>
            </a:xfrm>
          </p:grpSpPr>
          <p:cxnSp>
            <p:nvCxnSpPr>
              <p:cNvPr id="115" name="Gerader Verbinde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Gerader Verbinde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Gerader Verbinde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Gerader Verbinde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Gerader Verbinde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uppe 119"/>
              <p:cNvGrpSpPr/>
              <p:nvPr/>
            </p:nvGrpSpPr>
            <p:grpSpPr bwMode="hidden">
              <a:xfrm>
                <a:off x="6327885" y="0"/>
                <a:ext cx="5864115" cy="5898673"/>
                <a:chOff x="6327885" y="0"/>
                <a:chExt cx="5864115" cy="5898673"/>
              </a:xfrm>
            </p:grpSpPr>
            <p:cxnSp>
              <p:nvCxnSpPr>
                <p:cNvPr id="126" name="Gerader Verbinde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Gerader Verbinde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Gerader Verbinde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Gerader Verbinde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Gerader Verbinde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Gerader Verbinde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Gerader Verbinde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Gerader Verbinde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Gerader Verbinde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Gerader Verbinde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elplatzhalt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de-DE"/>
              <a:t>Titelmasterformat durch Klicken bearbeiten</a:t>
            </a:r>
            <a:endParaRPr lang="de-DE" dirty="0"/>
          </a:p>
        </p:txBody>
      </p:sp>
      <p:sp>
        <p:nvSpPr>
          <p:cNvPr id="3" name="Textplatzhalt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de-DE" dirty="0"/>
              <a:t>Formatvorlagen des Textmasters bearbeiten</a:t>
            </a:r>
          </a:p>
          <a:p>
            <a:pPr lvl="1" rtl="0"/>
            <a:r>
              <a:rPr lang="de-DE" dirty="0"/>
              <a:t>Zweite Ebene</a:t>
            </a:r>
          </a:p>
          <a:p>
            <a:pPr lvl="2" rtl="0"/>
            <a:r>
              <a:rPr lang="de-DE" dirty="0"/>
              <a:t>Dritte Ebene</a:t>
            </a:r>
          </a:p>
          <a:p>
            <a:pPr lvl="3" rtl="0"/>
            <a:r>
              <a:rPr lang="de-DE" dirty="0"/>
              <a:t>Vierte Ebene</a:t>
            </a:r>
          </a:p>
          <a:p>
            <a:pPr lvl="4" rtl="0"/>
            <a:r>
              <a:rPr lang="de-DE" dirty="0"/>
              <a:t>Fünfte Ebene</a:t>
            </a:r>
          </a:p>
        </p:txBody>
      </p:sp>
      <p:cxnSp>
        <p:nvCxnSpPr>
          <p:cNvPr id="148" name="Gerader Verbinde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ußzeilenplatzhalt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pPr rtl="0"/>
            <a:r>
              <a:rPr lang="de-DE"/>
              <a:t>Fußzeile hinzufügen</a:t>
            </a:r>
            <a:endParaRPr lang="de-DE" dirty="0"/>
          </a:p>
        </p:txBody>
      </p:sp>
      <p:sp>
        <p:nvSpPr>
          <p:cNvPr id="4" name="Datumsplatzhalt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FA6746ED-0E67-4802-B0CF-FC0B0AE408D8}" type="datetime1">
              <a:rPr lang="de-DE" smtClean="0"/>
              <a:t>04.12.2019</a:t>
            </a:fld>
            <a:endParaRPr lang="de-DE" dirty="0"/>
          </a:p>
        </p:txBody>
      </p:sp>
      <p:sp>
        <p:nvSpPr>
          <p:cNvPr id="6" name="Foliennummernplatzhalt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E31375A4-56A4-47D6-9801-1991572033F7}" type="slidenum">
              <a:rPr lang="de-DE" smtClean="0"/>
              <a:pPr/>
              <a:t>‹Nr.›</a:t>
            </a:fld>
            <a:endParaRPr lang="de-DE"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2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057725" y="1392559"/>
            <a:ext cx="10317130" cy="1307431"/>
          </a:xfrm>
        </p:spPr>
        <p:txBody>
          <a:bodyPr rtlCol="0" anchor="t">
            <a:noAutofit/>
          </a:bodyPr>
          <a:lstStyle/>
          <a:p>
            <a:pPr algn="ctr" rtl="0">
              <a:lnSpc>
                <a:spcPct val="120000"/>
              </a:lnSpc>
            </a:pPr>
            <a:r>
              <a:rPr lang="de-DE" sz="4400" dirty="0">
                <a:solidFill>
                  <a:srgbClr val="0070C0"/>
                </a:solidFill>
              </a:rPr>
              <a:t>Die</a:t>
            </a:r>
            <a:r>
              <a:rPr lang="de-DE" sz="5400" dirty="0">
                <a:solidFill>
                  <a:srgbClr val="0070C0"/>
                </a:solidFill>
              </a:rPr>
              <a:t> </a:t>
            </a:r>
            <a:r>
              <a:rPr lang="de-DE" sz="4400" dirty="0">
                <a:solidFill>
                  <a:srgbClr val="0070C0"/>
                </a:solidFill>
              </a:rPr>
              <a:t>Schwerbehindertenvertretung</a:t>
            </a:r>
            <a:endParaRPr lang="de-DE" sz="6600" dirty="0">
              <a:solidFill>
                <a:srgbClr val="0070C0"/>
              </a:solidFill>
            </a:endParaRPr>
          </a:p>
        </p:txBody>
      </p:sp>
      <p:sp>
        <p:nvSpPr>
          <p:cNvPr id="3" name="Untertitel 2"/>
          <p:cNvSpPr>
            <a:spLocks noGrp="1"/>
          </p:cNvSpPr>
          <p:nvPr>
            <p:ph type="subTitle" idx="1"/>
          </p:nvPr>
        </p:nvSpPr>
        <p:spPr>
          <a:xfrm>
            <a:off x="1829803" y="5633089"/>
            <a:ext cx="9604310" cy="863964"/>
          </a:xfrm>
        </p:spPr>
        <p:txBody>
          <a:bodyPr rtlCol="0">
            <a:normAutofit/>
          </a:bodyPr>
          <a:lstStyle/>
          <a:p>
            <a:pPr rtl="0"/>
            <a:r>
              <a:rPr lang="de-DE" dirty="0">
                <a:solidFill>
                  <a:srgbClr val="0070C0"/>
                </a:solidFill>
              </a:rPr>
              <a:t>Heike Gronau			Timm Behrendt			Jens Haake</a:t>
            </a:r>
          </a:p>
          <a:p>
            <a:pPr rtl="0"/>
            <a:r>
              <a:rPr lang="de-DE" sz="1600" dirty="0">
                <a:solidFill>
                  <a:srgbClr val="0070C0"/>
                </a:solidFill>
              </a:rPr>
              <a:t>Vertrauensperson der		1. Stellvertreter			2. Stellvertreter</a:t>
            </a:r>
          </a:p>
          <a:p>
            <a:pPr rtl="0"/>
            <a:r>
              <a:rPr lang="de-DE" sz="1600" dirty="0">
                <a:solidFill>
                  <a:srgbClr val="0070C0"/>
                </a:solidFill>
              </a:rPr>
              <a:t>Schwerbehinderten Menschen</a:t>
            </a:r>
          </a:p>
        </p:txBody>
      </p:sp>
      <p:pic>
        <p:nvPicPr>
          <p:cNvPr id="5" name="Grafik 4">
            <a:extLst>
              <a:ext uri="{FF2B5EF4-FFF2-40B4-BE49-F238E27FC236}">
                <a16:creationId xmlns:a16="http://schemas.microsoft.com/office/drawing/2014/main" id="{35E3B070-825C-4408-941D-FFCDC959EBB9}"/>
              </a:ext>
            </a:extLst>
          </p:cNvPr>
          <p:cNvPicPr>
            <a:picLocks noChangeAspect="1"/>
          </p:cNvPicPr>
          <p:nvPr/>
        </p:nvPicPr>
        <p:blipFill>
          <a:blip r:embed="rId3"/>
          <a:stretch>
            <a:fillRect/>
          </a:stretch>
        </p:blipFill>
        <p:spPr>
          <a:xfrm>
            <a:off x="1829803" y="3580564"/>
            <a:ext cx="1714500" cy="1714500"/>
          </a:xfrm>
          <a:prstGeom prst="rect">
            <a:avLst/>
          </a:prstGeom>
        </p:spPr>
      </p:pic>
      <p:pic>
        <p:nvPicPr>
          <p:cNvPr id="7" name="Grafik 6">
            <a:extLst>
              <a:ext uri="{FF2B5EF4-FFF2-40B4-BE49-F238E27FC236}">
                <a16:creationId xmlns:a16="http://schemas.microsoft.com/office/drawing/2014/main" id="{76666397-0113-4BB7-A79A-A380E6B0CF42}"/>
              </a:ext>
            </a:extLst>
          </p:cNvPr>
          <p:cNvPicPr>
            <a:picLocks noChangeAspect="1"/>
          </p:cNvPicPr>
          <p:nvPr/>
        </p:nvPicPr>
        <p:blipFill>
          <a:blip r:embed="rId4"/>
          <a:stretch>
            <a:fillRect/>
          </a:stretch>
        </p:blipFill>
        <p:spPr>
          <a:xfrm>
            <a:off x="5575635" y="3580564"/>
            <a:ext cx="1714500" cy="1714500"/>
          </a:xfrm>
          <a:prstGeom prst="rect">
            <a:avLst/>
          </a:prstGeom>
        </p:spPr>
      </p:pic>
      <p:pic>
        <p:nvPicPr>
          <p:cNvPr id="9" name="Grafik 8">
            <a:extLst>
              <a:ext uri="{FF2B5EF4-FFF2-40B4-BE49-F238E27FC236}">
                <a16:creationId xmlns:a16="http://schemas.microsoft.com/office/drawing/2014/main" id="{02126A0D-BDA1-4AD4-9CC8-0ECA8AF4C29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rtlCol="0"/>
          <a:lstStyle/>
          <a:p>
            <a:pPr algn="ctr"/>
            <a:r>
              <a:rPr lang="de-DE" dirty="0">
                <a:solidFill>
                  <a:srgbClr val="0070C0"/>
                </a:solidFill>
              </a:rPr>
              <a:t>Pressebericht, 22.11.2019</a:t>
            </a:r>
          </a:p>
        </p:txBody>
      </p:sp>
      <p:sp>
        <p:nvSpPr>
          <p:cNvPr id="3" name="Inhaltsplatzhalter 2"/>
          <p:cNvSpPr>
            <a:spLocks noGrp="1"/>
          </p:cNvSpPr>
          <p:nvPr>
            <p:ph idx="1"/>
          </p:nvPr>
        </p:nvSpPr>
        <p:spPr/>
        <p:txBody>
          <a:bodyPr rtlCol="0"/>
          <a:lstStyle/>
          <a:p>
            <a:pPr marL="0" indent="0">
              <a:lnSpc>
                <a:spcPct val="120000"/>
              </a:lnSpc>
              <a:buNone/>
            </a:pPr>
            <a:r>
              <a:rPr lang="de-DE" dirty="0"/>
              <a:t>Mit dem provokativen Aufruf „Jedem Krüppel seinen Knüppel“ startete die neu gegründete „Krüppelgruppe“ 1978 in Bremen in eine brave Behindertenszene, die von nichtbehinderten Sozialarbeitern dominiert wurde und die Selbstvertretung Behinderter behinderte. Der Slogan war kein Aufruf zur Gewalt, sondern ein Weckruf zur Selbstvertretung. Gesellschaft ändert sich nur, wenn wir sie ändern und unsere Teilhaberechte durchsetzen. Unsere Forderung nach barrierefreiem Wohnraum, nach persönlicher Assistenz in der eigenen Wohnung, nach barrierefreiem Nahverkehr und nach inklusiver Bildung schienen noch ein Traum zu sein, kein erreichbares Ziel.</a:t>
            </a:r>
          </a:p>
          <a:p>
            <a:pPr>
              <a:buClrTx/>
              <a:buFont typeface="Arial" panose="020B0604020202020204" pitchFamily="34" charset="0"/>
              <a:buChar char="•"/>
            </a:pPr>
            <a:endParaRPr lang="de-DE" dirty="0"/>
          </a:p>
          <a:p>
            <a:pPr marL="788670" lvl="2" indent="-285750">
              <a:buClrTx/>
            </a:pPr>
            <a:endParaRPr lang="de-DE" sz="1800" dirty="0"/>
          </a:p>
          <a:p>
            <a:pPr marL="45720" indent="0">
              <a:buClrTx/>
              <a:buNone/>
            </a:pPr>
            <a:endParaRPr lang="de-DE" sz="2200" dirty="0"/>
          </a:p>
          <a:p>
            <a:pPr marL="502920" lvl="2" indent="0">
              <a:buClrTx/>
              <a:buNone/>
            </a:pPr>
            <a:endParaRPr lang="de-DE" sz="1800" dirty="0"/>
          </a:p>
          <a:p>
            <a:pPr marL="0" indent="0">
              <a:buClrTx/>
              <a:buNone/>
            </a:pPr>
            <a:endParaRPr lang="de-DE" sz="1050" dirty="0"/>
          </a:p>
          <a:p>
            <a:pPr>
              <a:buClrTx/>
              <a:buFont typeface="Arial" panose="020B0604020202020204" pitchFamily="34" charset="0"/>
              <a:buChar char="•"/>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5BBFCC3A-C583-4F9E-A8B8-BB662E27D26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3227871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rtlCol="0"/>
          <a:lstStyle/>
          <a:p>
            <a:pPr algn="ctr"/>
            <a:r>
              <a:rPr lang="de-DE" dirty="0">
                <a:solidFill>
                  <a:srgbClr val="0070C0"/>
                </a:solidFill>
              </a:rPr>
              <a:t>Pressebericht, 22.11.2019</a:t>
            </a:r>
          </a:p>
        </p:txBody>
      </p:sp>
      <p:sp>
        <p:nvSpPr>
          <p:cNvPr id="3" name="Inhaltsplatzhalter 2"/>
          <p:cNvSpPr>
            <a:spLocks noGrp="1"/>
          </p:cNvSpPr>
          <p:nvPr>
            <p:ph idx="1"/>
          </p:nvPr>
        </p:nvSpPr>
        <p:spPr/>
        <p:txBody>
          <a:bodyPr rtlCol="0"/>
          <a:lstStyle/>
          <a:p>
            <a:pPr marL="0" indent="0">
              <a:lnSpc>
                <a:spcPct val="120000"/>
              </a:lnSpc>
              <a:buNone/>
            </a:pPr>
            <a:r>
              <a:rPr lang="de-DE" dirty="0"/>
              <a:t>1977 wurde der „Fahrdienst für Behinderte“ eingerichtet und sofort intensiv angenommen. Erstmals konnten wir in die Stadt fahren, Freunde besuchen und selbst einkaufen. Die Kosten stiegen schnell und kaum drei Jahre später sollte er wieder einschränkt werden.</a:t>
            </a:r>
          </a:p>
          <a:p>
            <a:pPr marL="0" indent="0">
              <a:lnSpc>
                <a:spcPct val="120000"/>
              </a:lnSpc>
              <a:buNone/>
            </a:pPr>
            <a:r>
              <a:rPr lang="de-DE" dirty="0"/>
              <a:t>Wir gingen dagegen auf die Straße, blockierten Bus und Bahn, ketteten uns im Haus der Bürgerschaft an und begannen einen Hungerstreik. Damit hatten wir Erfolg: Der damalige Sozialsenator Henning Scherf und die SPD-Fraktion mussten ihre Kürzungspläne zurücknehmen.</a:t>
            </a:r>
          </a:p>
          <a:p>
            <a:pPr marL="0" indent="0">
              <a:lnSpc>
                <a:spcPct val="120000"/>
              </a:lnSpc>
              <a:buClrTx/>
              <a:buNone/>
            </a:pPr>
            <a:endParaRPr lang="de-DE" dirty="0"/>
          </a:p>
          <a:p>
            <a:pPr marL="788670" lvl="2" indent="-285750">
              <a:buClrTx/>
            </a:pPr>
            <a:endParaRPr lang="de-DE" sz="1800" dirty="0"/>
          </a:p>
          <a:p>
            <a:pPr marL="45720" indent="0">
              <a:buClrTx/>
              <a:buNone/>
            </a:pPr>
            <a:endParaRPr lang="de-DE" sz="2200" dirty="0"/>
          </a:p>
          <a:p>
            <a:pPr marL="502920" lvl="2" indent="0">
              <a:buClrTx/>
              <a:buNone/>
            </a:pPr>
            <a:endParaRPr lang="de-DE" sz="1800" dirty="0"/>
          </a:p>
          <a:p>
            <a:pPr marL="0" indent="0">
              <a:buClrTx/>
              <a:buNone/>
            </a:pPr>
            <a:endParaRPr lang="de-DE" sz="1050" dirty="0"/>
          </a:p>
          <a:p>
            <a:pPr>
              <a:buClrTx/>
              <a:buFont typeface="Arial" panose="020B0604020202020204" pitchFamily="34" charset="0"/>
              <a:buChar char="•"/>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5BBFCC3A-C583-4F9E-A8B8-BB662E27D26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394387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rtlCol="0"/>
          <a:lstStyle/>
          <a:p>
            <a:pPr algn="ctr"/>
            <a:r>
              <a:rPr lang="de-DE" dirty="0">
                <a:solidFill>
                  <a:srgbClr val="0070C0"/>
                </a:solidFill>
              </a:rPr>
              <a:t>Pressebericht, 22.11.2019</a:t>
            </a:r>
          </a:p>
        </p:txBody>
      </p:sp>
      <p:sp>
        <p:nvSpPr>
          <p:cNvPr id="3" name="Inhaltsplatzhalter 2"/>
          <p:cNvSpPr>
            <a:spLocks noGrp="1"/>
          </p:cNvSpPr>
          <p:nvPr>
            <p:ph idx="1"/>
          </p:nvPr>
        </p:nvSpPr>
        <p:spPr>
          <a:xfrm>
            <a:off x="1295400" y="1981201"/>
            <a:ext cx="9601200" cy="4499810"/>
          </a:xfrm>
        </p:spPr>
        <p:txBody>
          <a:bodyPr rtlCol="0">
            <a:normAutofit lnSpcReduction="10000"/>
          </a:bodyPr>
          <a:lstStyle/>
          <a:p>
            <a:pPr marL="0" indent="0">
              <a:lnSpc>
                <a:spcPct val="120000"/>
              </a:lnSpc>
              <a:buNone/>
            </a:pPr>
            <a:r>
              <a:rPr lang="de-DE" dirty="0"/>
              <a:t>Wir kontaktierten auch die Hausbesetzerszene und kündigten an, ein leerstehendes Haus im Viertel zu besetzen. Auch hier bot man uns schnell ein Haus an, das noch heute von Rollstuhlfahrenden bewohnt wird. Wir setzten durch, dass wir mit Zivis unseren Alltag in der eigenen Wohnung bewältigen konnten, anstatt ins Heim abgeschoben zu werden. Diese Fortschritte wurden hart erkämpft und uns nicht in den Schoß gelegt.</a:t>
            </a:r>
          </a:p>
          <a:p>
            <a:pPr marL="0" indent="0">
              <a:lnSpc>
                <a:spcPct val="120000"/>
              </a:lnSpc>
              <a:buNone/>
            </a:pPr>
            <a:r>
              <a:rPr lang="de-DE" dirty="0"/>
              <a:t>Nachdem wir unseren öffentlichen Protest mit einer jährlichen Demonstration in die Bevölkerung getragen hatten, wollten wir unsere Forderungen direkt an die Bremische Bürgerschaft und den Senat richten. Vor 25 Jahren ließ man uns dafür ins Haus der Bürgerschaft, um dort unsere Forderungen in einem „Behindertenparlament“ zu debattieren. Dieses Behindertenparlament ist nun seit 25 Jahren eine jährlich stattfindende Institution geworden.</a:t>
            </a:r>
          </a:p>
          <a:p>
            <a:pPr marL="0" indent="0">
              <a:lnSpc>
                <a:spcPct val="120000"/>
              </a:lnSpc>
              <a:buClrTx/>
              <a:buNone/>
            </a:pPr>
            <a:endParaRPr lang="de-DE" dirty="0"/>
          </a:p>
          <a:p>
            <a:pPr marL="788670" lvl="2" indent="-285750">
              <a:buClrTx/>
            </a:pPr>
            <a:endParaRPr lang="de-DE" sz="1800" dirty="0"/>
          </a:p>
          <a:p>
            <a:pPr marL="45720" indent="0">
              <a:buClrTx/>
              <a:buNone/>
            </a:pPr>
            <a:endParaRPr lang="de-DE" sz="2200" dirty="0"/>
          </a:p>
          <a:p>
            <a:pPr marL="502920" lvl="2" indent="0">
              <a:buClrTx/>
              <a:buNone/>
            </a:pPr>
            <a:endParaRPr lang="de-DE" sz="1800" dirty="0"/>
          </a:p>
          <a:p>
            <a:pPr marL="0" indent="0">
              <a:buClrTx/>
              <a:buNone/>
            </a:pPr>
            <a:endParaRPr lang="de-DE" sz="1050" dirty="0"/>
          </a:p>
          <a:p>
            <a:pPr>
              <a:buClrTx/>
              <a:buFont typeface="Arial" panose="020B0604020202020204" pitchFamily="34" charset="0"/>
              <a:buChar char="•"/>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5BBFCC3A-C583-4F9E-A8B8-BB662E27D26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2278433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rtlCol="0"/>
          <a:lstStyle/>
          <a:p>
            <a:pPr algn="ctr"/>
            <a:r>
              <a:rPr lang="de-DE" dirty="0">
                <a:solidFill>
                  <a:srgbClr val="0070C0"/>
                </a:solidFill>
              </a:rPr>
              <a:t>Pressebericht, 22.11.2019</a:t>
            </a:r>
          </a:p>
        </p:txBody>
      </p:sp>
      <p:sp>
        <p:nvSpPr>
          <p:cNvPr id="3" name="Inhaltsplatzhalter 2"/>
          <p:cNvSpPr>
            <a:spLocks noGrp="1"/>
          </p:cNvSpPr>
          <p:nvPr>
            <p:ph idx="1"/>
          </p:nvPr>
        </p:nvSpPr>
        <p:spPr>
          <a:xfrm>
            <a:off x="1295400" y="1981201"/>
            <a:ext cx="9601200" cy="4499810"/>
          </a:xfrm>
        </p:spPr>
        <p:txBody>
          <a:bodyPr rtlCol="0">
            <a:normAutofit fontScale="92500" lnSpcReduction="10000"/>
          </a:bodyPr>
          <a:lstStyle/>
          <a:p>
            <a:pPr marL="0" indent="0">
              <a:lnSpc>
                <a:spcPct val="120000"/>
              </a:lnSpc>
              <a:buNone/>
            </a:pPr>
            <a:r>
              <a:rPr lang="de-DE" dirty="0"/>
              <a:t>Mit der UN-Behindertenrechtskonvention wurden unsere Menschenrechte konkretisiert und unseren Anspruch auf gleiche Teilhabe Gesetz. Daher werden wir im Behindertenparlament am 22. November vier zentrale Menschenrechte zur Grundlage von Forderungen an den Bremer Senat machen.</a:t>
            </a:r>
          </a:p>
          <a:p>
            <a:pPr marL="0" indent="0">
              <a:lnSpc>
                <a:spcPct val="120000"/>
              </a:lnSpc>
              <a:buNone/>
            </a:pPr>
            <a:r>
              <a:rPr lang="de-DE" dirty="0"/>
              <a:t>Wir wollen wissen: Wann ist die gesamte Bildung in Bremen inklusiv? Wie viele barrierefreie Wohnungen werden bis 2025 geschaffen? Wird der gesamte Nahverkehr bis 2022 barrierefrei? Wann werden alle öffentlichen Gebäude anpasst sein? Wird der Übergang von der Werkstatt in den allgemeinen Arbeitsmarkt verbessert? Wann wird die Arbeit in der Werkstatt so entlohnt, dass man seinen Lebensunterhalt davon bestreiten kann? Und wann kommt der Senat seinen gesetzlichen Verpflichtungen aus der Behindertenrechtskonvention nach, Inklusion und Teilhabe sicherzustellen – ohne Einschränkungen, Benachteiligungen, Diskriminierungen und Abwertung zum Bürger zweiter Klasse.</a:t>
            </a:r>
            <a:endParaRPr lang="de-DE" sz="1800" dirty="0"/>
          </a:p>
          <a:p>
            <a:pPr marL="0" indent="0">
              <a:buClrTx/>
              <a:buNone/>
            </a:pPr>
            <a:endParaRPr lang="de-DE" sz="1050" dirty="0"/>
          </a:p>
          <a:p>
            <a:pPr>
              <a:buClrTx/>
              <a:buFont typeface="Arial" panose="020B0604020202020204" pitchFamily="34" charset="0"/>
              <a:buChar char="•"/>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5BBFCC3A-C583-4F9E-A8B8-BB662E27D26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41513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2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116983" y="1086618"/>
            <a:ext cx="10317130" cy="3383280"/>
          </a:xfrm>
        </p:spPr>
        <p:txBody>
          <a:bodyPr rtlCol="0" anchor="t">
            <a:noAutofit/>
          </a:bodyPr>
          <a:lstStyle/>
          <a:p>
            <a:pPr algn="ctr" rtl="0">
              <a:lnSpc>
                <a:spcPct val="120000"/>
              </a:lnSpc>
            </a:pPr>
            <a:r>
              <a:rPr lang="de-DE" sz="6600" dirty="0">
                <a:solidFill>
                  <a:srgbClr val="0070C0"/>
                </a:solidFill>
              </a:rPr>
              <a:t/>
            </a:r>
            <a:br>
              <a:rPr lang="de-DE" sz="6600" dirty="0">
                <a:solidFill>
                  <a:srgbClr val="0070C0"/>
                </a:solidFill>
              </a:rPr>
            </a:br>
            <a:r>
              <a:rPr lang="de-DE" sz="6600" dirty="0">
                <a:solidFill>
                  <a:srgbClr val="0070C0"/>
                </a:solidFill>
              </a:rPr>
              <a:t>Tätigkeitsbericht </a:t>
            </a:r>
            <a:br>
              <a:rPr lang="de-DE" sz="6600" dirty="0">
                <a:solidFill>
                  <a:srgbClr val="0070C0"/>
                </a:solidFill>
              </a:rPr>
            </a:br>
            <a:r>
              <a:rPr lang="de-DE" sz="4400" dirty="0">
                <a:solidFill>
                  <a:srgbClr val="0070C0"/>
                </a:solidFill>
              </a:rPr>
              <a:t>der</a:t>
            </a:r>
            <a:r>
              <a:rPr lang="de-DE" sz="5400" dirty="0">
                <a:solidFill>
                  <a:srgbClr val="0070C0"/>
                </a:solidFill>
              </a:rPr>
              <a:t> </a:t>
            </a:r>
            <a:r>
              <a:rPr lang="de-DE" sz="4400" dirty="0">
                <a:solidFill>
                  <a:srgbClr val="0070C0"/>
                </a:solidFill>
              </a:rPr>
              <a:t>Schwerbehindertenvertretung</a:t>
            </a:r>
            <a:endParaRPr lang="de-DE" sz="6600" dirty="0">
              <a:solidFill>
                <a:srgbClr val="0070C0"/>
              </a:solidFill>
            </a:endParaRPr>
          </a:p>
        </p:txBody>
      </p:sp>
      <p:sp>
        <p:nvSpPr>
          <p:cNvPr id="3" name="Untertitel 2"/>
          <p:cNvSpPr>
            <a:spLocks noGrp="1"/>
          </p:cNvSpPr>
          <p:nvPr>
            <p:ph type="subTitle" idx="1"/>
          </p:nvPr>
        </p:nvSpPr>
        <p:spPr>
          <a:xfrm>
            <a:off x="1829803" y="5633089"/>
            <a:ext cx="9604310" cy="863964"/>
          </a:xfrm>
        </p:spPr>
        <p:txBody>
          <a:bodyPr rtlCol="0">
            <a:normAutofit/>
          </a:bodyPr>
          <a:lstStyle/>
          <a:p>
            <a:pPr rtl="0"/>
            <a:endParaRPr lang="de-DE" sz="1600" dirty="0">
              <a:solidFill>
                <a:srgbClr val="0070C0"/>
              </a:solidFill>
            </a:endParaRPr>
          </a:p>
        </p:txBody>
      </p:sp>
      <p:pic>
        <p:nvPicPr>
          <p:cNvPr id="6" name="Grafik 5">
            <a:extLst>
              <a:ext uri="{FF2B5EF4-FFF2-40B4-BE49-F238E27FC236}">
                <a16:creationId xmlns:a16="http://schemas.microsoft.com/office/drawing/2014/main" id="{33C32168-84B6-4ACB-8884-FFEA279A82DC}"/>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58322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rtlCol="0"/>
          <a:lstStyle/>
          <a:p>
            <a:pPr algn="ctr" rtl="0"/>
            <a:r>
              <a:rPr lang="de-DE" dirty="0">
                <a:solidFill>
                  <a:srgbClr val="0070C0"/>
                </a:solidFill>
              </a:rPr>
              <a:t>Einstellungsverfahren</a:t>
            </a:r>
          </a:p>
        </p:txBody>
      </p:sp>
      <p:sp>
        <p:nvSpPr>
          <p:cNvPr id="3" name="Inhaltsplatzhalter 2"/>
          <p:cNvSpPr>
            <a:spLocks noGrp="1"/>
          </p:cNvSpPr>
          <p:nvPr>
            <p:ph idx="1"/>
          </p:nvPr>
        </p:nvSpPr>
        <p:spPr>
          <a:xfrm>
            <a:off x="1295400" y="1981201"/>
            <a:ext cx="9601200" cy="4646698"/>
          </a:xfrm>
        </p:spPr>
        <p:txBody>
          <a:bodyPr rtlCol="0">
            <a:normAutofit/>
          </a:bodyPr>
          <a:lstStyle/>
          <a:p>
            <a:pPr rtl="0">
              <a:buClrTx/>
              <a:buFont typeface="Arial" panose="020B0604020202020204" pitchFamily="34" charset="0"/>
              <a:buChar char="•"/>
            </a:pPr>
            <a:r>
              <a:rPr lang="de-DE" sz="2200" dirty="0"/>
              <a:t>Beteiligung an etwa 70 Verfahren seit Amtsübernahme</a:t>
            </a:r>
          </a:p>
          <a:p>
            <a:pPr>
              <a:buClrTx/>
              <a:buFont typeface="Arial" panose="020B0604020202020204" pitchFamily="34" charset="0"/>
              <a:buChar char="•"/>
            </a:pPr>
            <a:r>
              <a:rPr lang="de-DE" sz="2200" dirty="0"/>
              <a:t>112 	Bewerbungen von schwerbehinderten oder gleichgestellten 	Menschen</a:t>
            </a:r>
          </a:p>
          <a:p>
            <a:pPr>
              <a:lnSpc>
                <a:spcPct val="120000"/>
              </a:lnSpc>
              <a:buClrTx/>
              <a:buFont typeface="Arial" panose="020B0604020202020204" pitchFamily="34" charset="0"/>
              <a:buChar char="•"/>
            </a:pPr>
            <a:r>
              <a:rPr lang="de-DE" sz="2200" dirty="0"/>
              <a:t>15 	Einstellungen oder Umsetzungen von schwerbehinderten oder 	gleichgestellten Menschen</a:t>
            </a:r>
          </a:p>
          <a:p>
            <a:pPr marL="963612" lvl="4" indent="0">
              <a:buClrTx/>
              <a:buNone/>
            </a:pPr>
            <a:endParaRPr lang="de-DE" sz="2600" dirty="0"/>
          </a:p>
          <a:p>
            <a:pPr marL="963612" lvl="4" indent="0">
              <a:buClrTx/>
              <a:buNone/>
            </a:pPr>
            <a:endParaRPr lang="de-DE" sz="2600" dirty="0"/>
          </a:p>
          <a:p>
            <a:pPr marL="0" indent="0">
              <a:buClrTx/>
              <a:buNone/>
            </a:pPr>
            <a:endParaRPr lang="de-DE" sz="1050" dirty="0"/>
          </a:p>
          <a:p>
            <a:pPr marL="0" indent="0">
              <a:buClrTx/>
              <a:buNone/>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4154057F-32DF-42A7-B626-975D308F1A5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3296403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295400" y="495607"/>
            <a:ext cx="9601200" cy="1142385"/>
          </a:xfrm>
          <a:noFill/>
        </p:spPr>
        <p:txBody>
          <a:bodyPr rtlCol="0"/>
          <a:lstStyle/>
          <a:p>
            <a:pPr algn="ctr" rtl="0"/>
            <a:r>
              <a:rPr lang="de-DE" dirty="0">
                <a:solidFill>
                  <a:srgbClr val="0070C0"/>
                </a:solidFill>
              </a:rPr>
              <a:t>Einstellungsverfahren</a:t>
            </a:r>
          </a:p>
        </p:txBody>
      </p:sp>
      <p:sp>
        <p:nvSpPr>
          <p:cNvPr id="3" name="Inhaltsplatzhalter 2"/>
          <p:cNvSpPr>
            <a:spLocks noGrp="1"/>
          </p:cNvSpPr>
          <p:nvPr>
            <p:ph idx="1"/>
          </p:nvPr>
        </p:nvSpPr>
        <p:spPr>
          <a:xfrm>
            <a:off x="1295400" y="1981200"/>
            <a:ext cx="9601200" cy="4708357"/>
          </a:xfrm>
        </p:spPr>
        <p:txBody>
          <a:bodyPr rtlCol="0">
            <a:normAutofit/>
          </a:bodyPr>
          <a:lstStyle/>
          <a:p>
            <a:pPr marL="0" indent="0" rtl="0">
              <a:lnSpc>
                <a:spcPct val="130000"/>
              </a:lnSpc>
              <a:buClrTx/>
              <a:buNone/>
            </a:pPr>
            <a:r>
              <a:rPr lang="de-DE" sz="2200" b="1" dirty="0"/>
              <a:t>					</a:t>
            </a:r>
            <a:r>
              <a:rPr lang="de-DE" sz="1800" b="1" u="sng" dirty="0"/>
              <a:t>30.11.2019</a:t>
            </a:r>
            <a:r>
              <a:rPr lang="de-DE" sz="1600" b="1" dirty="0"/>
              <a:t>		</a:t>
            </a:r>
            <a:r>
              <a:rPr lang="de-DE" sz="1800" b="1" u="sng" dirty="0"/>
              <a:t>31.12.2018</a:t>
            </a:r>
          </a:p>
          <a:p>
            <a:pPr marL="277812" lvl="1" indent="0">
              <a:buClrTx/>
              <a:buNone/>
            </a:pPr>
            <a:r>
              <a:rPr lang="de-DE" dirty="0"/>
              <a:t>insgesamt an der Uni Oldenburg		</a:t>
            </a:r>
            <a:r>
              <a:rPr lang="de-DE" b="1" dirty="0"/>
              <a:t>104 (3,76%)</a:t>
            </a:r>
            <a:r>
              <a:rPr lang="de-DE" dirty="0"/>
              <a:t>		</a:t>
            </a:r>
            <a:r>
              <a:rPr lang="de-DE" b="1" dirty="0"/>
              <a:t>104 (3,81%)</a:t>
            </a:r>
          </a:p>
          <a:p>
            <a:pPr marL="277812" lvl="1" indent="0">
              <a:lnSpc>
                <a:spcPct val="150000"/>
              </a:lnSpc>
              <a:buClrTx/>
              <a:buNone/>
            </a:pPr>
            <a:r>
              <a:rPr lang="de-DE" dirty="0"/>
              <a:t>	Professoren			   6 				</a:t>
            </a:r>
          </a:p>
          <a:p>
            <a:pPr marL="277812" lvl="1" indent="0">
              <a:buClrTx/>
              <a:buNone/>
            </a:pPr>
            <a:r>
              <a:rPr lang="de-DE" dirty="0"/>
              <a:t>	Wissenschaftliche Mitarbeiter	 15 </a:t>
            </a:r>
          </a:p>
          <a:p>
            <a:pPr marL="277812" lvl="1" indent="0">
              <a:buClrTx/>
              <a:buNone/>
            </a:pPr>
            <a:r>
              <a:rPr lang="de-DE" dirty="0"/>
              <a:t>	Mitarbeiter Technik/Verwaltung	 80 </a:t>
            </a:r>
          </a:p>
          <a:p>
            <a:pPr marL="277812" lvl="1" indent="0">
              <a:buClrTx/>
              <a:buNone/>
            </a:pPr>
            <a:r>
              <a:rPr lang="de-DE" dirty="0"/>
              <a:t>	Auszubildende			   3 </a:t>
            </a:r>
          </a:p>
          <a:p>
            <a:pPr marL="277812" lvl="1" indent="0">
              <a:buClrTx/>
              <a:buNone/>
            </a:pPr>
            <a:r>
              <a:rPr lang="de-DE" sz="800" dirty="0"/>
              <a:t>	</a:t>
            </a:r>
          </a:p>
          <a:p>
            <a:pPr marL="277812" lvl="1" indent="0">
              <a:buClrTx/>
              <a:buNone/>
            </a:pPr>
            <a:r>
              <a:rPr lang="de-DE" dirty="0"/>
              <a:t>Beschäftigte insgesamt			</a:t>
            </a:r>
            <a:r>
              <a:rPr lang="de-DE" b="1" dirty="0"/>
              <a:t>2767			2.695</a:t>
            </a:r>
          </a:p>
          <a:p>
            <a:pPr marL="277812" lvl="1" indent="0">
              <a:buClrTx/>
              <a:buNone/>
            </a:pPr>
            <a:endParaRPr lang="de-DE" sz="700" dirty="0"/>
          </a:p>
          <a:p>
            <a:pPr marL="277812" lvl="1" indent="0">
              <a:lnSpc>
                <a:spcPct val="110000"/>
              </a:lnSpc>
              <a:buClrTx/>
              <a:buNone/>
            </a:pPr>
            <a:r>
              <a:rPr lang="de-DE" dirty="0"/>
              <a:t>	</a:t>
            </a:r>
          </a:p>
          <a:p>
            <a:pPr marL="0" indent="0">
              <a:buClrTx/>
              <a:buNone/>
            </a:pPr>
            <a:endParaRPr lang="de-DE" sz="2300" dirty="0"/>
          </a:p>
          <a:p>
            <a:pPr marL="0" indent="0">
              <a:buClrTx/>
              <a:buNone/>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2235B27B-62D6-463F-977D-5BD6622810C1}"/>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295400" y="495607"/>
            <a:ext cx="9601200" cy="1142385"/>
          </a:xfrm>
          <a:noFill/>
        </p:spPr>
        <p:txBody>
          <a:bodyPr rtlCol="0"/>
          <a:lstStyle/>
          <a:p>
            <a:pPr algn="ctr" rtl="0"/>
            <a:r>
              <a:rPr lang="de-DE" dirty="0">
                <a:solidFill>
                  <a:srgbClr val="0070C0"/>
                </a:solidFill>
              </a:rPr>
              <a:t>Einstellungsverfahren</a:t>
            </a:r>
          </a:p>
        </p:txBody>
      </p:sp>
      <p:sp>
        <p:nvSpPr>
          <p:cNvPr id="3" name="Inhaltsplatzhalter 2"/>
          <p:cNvSpPr>
            <a:spLocks noGrp="1"/>
          </p:cNvSpPr>
          <p:nvPr>
            <p:ph idx="1"/>
          </p:nvPr>
        </p:nvSpPr>
        <p:spPr>
          <a:xfrm>
            <a:off x="1295400" y="1981200"/>
            <a:ext cx="9601200" cy="4708357"/>
          </a:xfrm>
        </p:spPr>
        <p:txBody>
          <a:bodyPr rtlCol="0">
            <a:normAutofit/>
          </a:bodyPr>
          <a:lstStyle/>
          <a:p>
            <a:pPr marL="963612" lvl="4" indent="0">
              <a:lnSpc>
                <a:spcPct val="120000"/>
              </a:lnSpc>
              <a:buClrTx/>
              <a:buNone/>
            </a:pPr>
            <a:r>
              <a:rPr lang="de-DE" sz="2000" dirty="0"/>
              <a:t>ca. 75% aller schwerbehinderten oder gleichgestellten Mitarbeiter*innen sind aus dem MTV Bereich</a:t>
            </a:r>
          </a:p>
          <a:p>
            <a:pPr marL="963612" lvl="4" indent="0">
              <a:lnSpc>
                <a:spcPct val="120000"/>
              </a:lnSpc>
              <a:buClrTx/>
              <a:buNone/>
            </a:pPr>
            <a:endParaRPr lang="de-DE" sz="900" dirty="0"/>
          </a:p>
          <a:p>
            <a:pPr marL="963612" lvl="4" indent="0">
              <a:lnSpc>
                <a:spcPct val="120000"/>
              </a:lnSpc>
              <a:buClrTx/>
              <a:buNone/>
            </a:pPr>
            <a:r>
              <a:rPr lang="de-DE" sz="2000" dirty="0"/>
              <a:t>Trotz der 15 Einstellungen/Umsetzungen konnte die Anzahl der schwerbehinderten Mitarbeiter*innen nicht erhöht werden, sie konnten nur die Austritte kompensieren.</a:t>
            </a:r>
          </a:p>
          <a:p>
            <a:pPr marL="963612" lvl="4" indent="0">
              <a:buClrTx/>
              <a:buNone/>
            </a:pPr>
            <a:endParaRPr lang="de-DE" sz="800" dirty="0"/>
          </a:p>
          <a:p>
            <a:pPr marL="963612" lvl="4" indent="0">
              <a:buClrTx/>
              <a:buNone/>
            </a:pPr>
            <a:r>
              <a:rPr lang="de-DE" sz="2000" dirty="0"/>
              <a:t>Der Anteil sinkt zusätzlich, da die Anzahl der Beschäftigten steigt</a:t>
            </a:r>
            <a:r>
              <a:rPr lang="de-DE" sz="2200" dirty="0"/>
              <a:t>.</a:t>
            </a:r>
          </a:p>
          <a:p>
            <a:pPr marL="963612" lvl="4" indent="0">
              <a:buClrTx/>
              <a:buNone/>
            </a:pPr>
            <a:endParaRPr lang="de-DE" sz="800" dirty="0"/>
          </a:p>
          <a:p>
            <a:pPr marL="963612" lvl="4" indent="0">
              <a:lnSpc>
                <a:spcPct val="120000"/>
              </a:lnSpc>
              <a:buClrTx/>
              <a:buNone/>
            </a:pPr>
            <a:r>
              <a:rPr lang="de-DE" sz="2000" dirty="0"/>
              <a:t>Ohne verstärkte/neue Maßnahmen seitens des Präsidiums zur Einstellung Menschen mit Behinderung ist die Erreichung der gesetzlich vorgeschriebenen Beschäftigungspflicht in Höhe von 5% nicht möglich.  </a:t>
            </a:r>
          </a:p>
          <a:p>
            <a:pPr marL="0" indent="0">
              <a:buClrTx/>
              <a:buNone/>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2235B27B-62D6-463F-977D-5BD6622810C1}"/>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
        <p:nvSpPr>
          <p:cNvPr id="5" name="Pfeil: nach rechts 4">
            <a:extLst>
              <a:ext uri="{FF2B5EF4-FFF2-40B4-BE49-F238E27FC236}">
                <a16:creationId xmlns:a16="http://schemas.microsoft.com/office/drawing/2014/main" id="{70E5C4E1-8464-43A0-9299-EAF3BC1D6847}"/>
              </a:ext>
            </a:extLst>
          </p:cNvPr>
          <p:cNvSpPr/>
          <p:nvPr/>
        </p:nvSpPr>
        <p:spPr>
          <a:xfrm>
            <a:off x="1324910" y="2131556"/>
            <a:ext cx="629382" cy="300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Pfeil: nach rechts 5">
            <a:extLst>
              <a:ext uri="{FF2B5EF4-FFF2-40B4-BE49-F238E27FC236}">
                <a16:creationId xmlns:a16="http://schemas.microsoft.com/office/drawing/2014/main" id="{776BA3A6-3FF9-4A23-A55A-9E29AB811CEC}"/>
              </a:ext>
            </a:extLst>
          </p:cNvPr>
          <p:cNvSpPr/>
          <p:nvPr/>
        </p:nvSpPr>
        <p:spPr>
          <a:xfrm>
            <a:off x="1324910" y="3127224"/>
            <a:ext cx="629382" cy="300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Pfeil: nach rechts 6">
            <a:extLst>
              <a:ext uri="{FF2B5EF4-FFF2-40B4-BE49-F238E27FC236}">
                <a16:creationId xmlns:a16="http://schemas.microsoft.com/office/drawing/2014/main" id="{09D651BB-5CEB-4197-AD3B-088C92DBAE3A}"/>
              </a:ext>
            </a:extLst>
          </p:cNvPr>
          <p:cNvSpPr/>
          <p:nvPr/>
        </p:nvSpPr>
        <p:spPr>
          <a:xfrm>
            <a:off x="1324910" y="4423609"/>
            <a:ext cx="629382" cy="300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rechts 7">
            <a:extLst>
              <a:ext uri="{FF2B5EF4-FFF2-40B4-BE49-F238E27FC236}">
                <a16:creationId xmlns:a16="http://schemas.microsoft.com/office/drawing/2014/main" id="{9E664BB0-78A7-458C-9D4B-2CE223771025}"/>
              </a:ext>
            </a:extLst>
          </p:cNvPr>
          <p:cNvSpPr/>
          <p:nvPr/>
        </p:nvSpPr>
        <p:spPr>
          <a:xfrm>
            <a:off x="1324910" y="4979301"/>
            <a:ext cx="629382" cy="300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9737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rtlCol="0"/>
          <a:lstStyle/>
          <a:p>
            <a:pPr algn="ctr" rtl="0"/>
            <a:r>
              <a:rPr lang="de-DE" dirty="0">
                <a:solidFill>
                  <a:srgbClr val="0070C0"/>
                </a:solidFill>
              </a:rPr>
              <a:t>Inklusionsvereinbarung</a:t>
            </a:r>
          </a:p>
        </p:txBody>
      </p:sp>
      <p:sp>
        <p:nvSpPr>
          <p:cNvPr id="3" name="Inhaltsplatzhalter 2"/>
          <p:cNvSpPr>
            <a:spLocks noGrp="1"/>
          </p:cNvSpPr>
          <p:nvPr>
            <p:ph idx="1"/>
          </p:nvPr>
        </p:nvSpPr>
        <p:spPr>
          <a:xfrm>
            <a:off x="1295400" y="1981201"/>
            <a:ext cx="9601200" cy="4756483"/>
          </a:xfrm>
        </p:spPr>
        <p:txBody>
          <a:bodyPr rtlCol="0">
            <a:normAutofit/>
          </a:bodyPr>
          <a:lstStyle/>
          <a:p>
            <a:pPr marL="0" indent="0" rtl="0">
              <a:lnSpc>
                <a:spcPct val="100000"/>
              </a:lnSpc>
              <a:buClrTx/>
              <a:buNone/>
            </a:pPr>
            <a:r>
              <a:rPr lang="de-DE" dirty="0"/>
              <a:t>Der Arbeitgeber trifft gem. § 166 (1) SGB IV mit der Schwerbehindertenvertretung, dem Personalrat und dem Inklusionsbeauftragten des Arbeitgebers eine verbindliche Inklusionsvereinbarung.</a:t>
            </a:r>
          </a:p>
          <a:p>
            <a:pPr>
              <a:buClrTx/>
              <a:buFont typeface="Arial" panose="020B0604020202020204" pitchFamily="34" charset="0"/>
              <a:buChar char="•"/>
            </a:pPr>
            <a:r>
              <a:rPr lang="de-DE" sz="1800" dirty="0"/>
              <a:t>Die Vereinbarung enthält Regelungen im Zusammenhang mit der Eingliederung von Menschen mit Behinderung, insbesondere zur Personalplanung, Arbeitsplatzgestaltung, Gestaltung des Arbeitsumfeldes, Barrierefreiheit.</a:t>
            </a:r>
          </a:p>
          <a:p>
            <a:pPr>
              <a:buClrTx/>
              <a:buFont typeface="Arial" panose="020B0604020202020204" pitchFamily="34" charset="0"/>
              <a:buChar char="•"/>
            </a:pPr>
            <a:r>
              <a:rPr lang="de-DE" sz="1800" dirty="0"/>
              <a:t>Eine Inklusionsvereinbarung liegt bislang nicht vor.</a:t>
            </a:r>
          </a:p>
          <a:p>
            <a:pPr>
              <a:buClrTx/>
              <a:buFont typeface="Arial" panose="020B0604020202020204" pitchFamily="34" charset="0"/>
              <a:buChar char="•"/>
            </a:pPr>
            <a:r>
              <a:rPr lang="de-DE" sz="1800" dirty="0"/>
              <a:t>Ein Entwurf wird derzeit erstellt und soll möglichst noch in diesem Jahr dem Präsidium vorgelegt werden.</a:t>
            </a:r>
          </a:p>
          <a:p>
            <a:pPr>
              <a:buClrTx/>
              <a:buFont typeface="Arial" panose="020B0604020202020204" pitchFamily="34" charset="0"/>
              <a:buChar char="•"/>
            </a:pPr>
            <a:r>
              <a:rPr lang="de-DE" sz="1800" dirty="0"/>
              <a:t>Es gibt keinen Inklusionsbeauftragten, trotz gesetzlicher Verpflichtung gem. § 181 SGB IV.</a:t>
            </a:r>
          </a:p>
          <a:p>
            <a:pPr>
              <a:buClrTx/>
              <a:buFont typeface="Arial" panose="020B0604020202020204" pitchFamily="34" charset="0"/>
              <a:buChar char="•"/>
            </a:pPr>
            <a:r>
              <a:rPr lang="de-DE" sz="1800" dirty="0"/>
              <a:t>Es gibt keine*n Beauftragte*n zur Wahrnehmung der Belange von Studierenden mit Behinderungen oder chronischen Erkrankungen (gem. NHG). </a:t>
            </a:r>
          </a:p>
          <a:p>
            <a:pPr marL="0" indent="0">
              <a:buClrTx/>
              <a:buNone/>
            </a:pPr>
            <a:endParaRPr lang="de-DE" sz="1050" dirty="0"/>
          </a:p>
          <a:p>
            <a:pPr>
              <a:buClrTx/>
              <a:buFont typeface="Arial" panose="020B0604020202020204" pitchFamily="34" charset="0"/>
              <a:buChar char="•"/>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5BBFCC3A-C583-4F9E-A8B8-BB662E27D26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137639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rtlCol="0"/>
          <a:lstStyle/>
          <a:p>
            <a:pPr algn="ctr" rtl="0"/>
            <a:r>
              <a:rPr lang="de-DE" dirty="0">
                <a:solidFill>
                  <a:srgbClr val="0070C0"/>
                </a:solidFill>
              </a:rPr>
              <a:t>Barrierefreiheit</a:t>
            </a:r>
          </a:p>
        </p:txBody>
      </p:sp>
      <p:sp>
        <p:nvSpPr>
          <p:cNvPr id="3" name="Inhaltsplatzhalter 2"/>
          <p:cNvSpPr>
            <a:spLocks noGrp="1"/>
          </p:cNvSpPr>
          <p:nvPr>
            <p:ph idx="1"/>
          </p:nvPr>
        </p:nvSpPr>
        <p:spPr>
          <a:xfrm>
            <a:off x="1295399" y="1981201"/>
            <a:ext cx="10383253" cy="4646698"/>
          </a:xfrm>
        </p:spPr>
        <p:txBody>
          <a:bodyPr rtlCol="0">
            <a:normAutofit/>
          </a:bodyPr>
          <a:lstStyle/>
          <a:p>
            <a:pPr>
              <a:buClrTx/>
              <a:buFont typeface="Arial" panose="020B0604020202020204" pitchFamily="34" charset="0"/>
              <a:buChar char="•"/>
            </a:pPr>
            <a:r>
              <a:rPr lang="de-DE" dirty="0"/>
              <a:t>Teilnahme an einer Fortbildung „Barrierefreies Bauen an Hochschulen“ in Berlin</a:t>
            </a:r>
          </a:p>
          <a:p>
            <a:pPr>
              <a:buClrTx/>
              <a:buFont typeface="Arial" panose="020B0604020202020204" pitchFamily="34" charset="0"/>
              <a:buChar char="•"/>
            </a:pPr>
            <a:r>
              <a:rPr lang="de-DE" dirty="0"/>
              <a:t>Treffen mit dem Dezernat 4 mit dem Ziel, </a:t>
            </a:r>
          </a:p>
          <a:p>
            <a:pPr marL="788670" lvl="2" indent="-285750">
              <a:lnSpc>
                <a:spcPct val="140000"/>
              </a:lnSpc>
              <a:buClrTx/>
            </a:pPr>
            <a:r>
              <a:rPr lang="de-DE" sz="1800" dirty="0"/>
              <a:t>Strukturen in der Zusammenarbeit zu entwickeln, um</a:t>
            </a:r>
          </a:p>
          <a:p>
            <a:pPr marL="788670" lvl="2" indent="-285750">
              <a:lnSpc>
                <a:spcPct val="110000"/>
              </a:lnSpc>
              <a:buClrTx/>
            </a:pPr>
            <a:r>
              <a:rPr lang="de-DE" sz="1800" dirty="0"/>
              <a:t>frühzeitig bei geplanten Bau- und Umbaumaßnahmen, Absperrungen von Behindertenparkplätzen, Ausfällen von Fahrstühlen </a:t>
            </a:r>
            <a:r>
              <a:rPr lang="de-DE" sz="1800" dirty="0" err="1"/>
              <a:t>u.ä.</a:t>
            </a:r>
            <a:r>
              <a:rPr lang="de-DE" sz="1800" dirty="0"/>
              <a:t> eingebunden bzw. informiert zu werden</a:t>
            </a:r>
          </a:p>
          <a:p>
            <a:pPr marL="788670" lvl="2" indent="-285750">
              <a:lnSpc>
                <a:spcPct val="110000"/>
              </a:lnSpc>
              <a:buClrTx/>
            </a:pPr>
            <a:r>
              <a:rPr lang="de-DE" sz="1800" dirty="0"/>
              <a:t>zu sensibilisieren</a:t>
            </a:r>
          </a:p>
          <a:p>
            <a:pPr marL="788670" lvl="2" indent="-285750">
              <a:lnSpc>
                <a:spcPct val="120000"/>
              </a:lnSpc>
              <a:buClrTx/>
            </a:pPr>
            <a:r>
              <a:rPr lang="de-DE" sz="1800" dirty="0"/>
              <a:t>Einführung einer Arbeitsgruppe „Barrierefreiheit“</a:t>
            </a:r>
          </a:p>
          <a:p>
            <a:pPr marL="388620" indent="-342900">
              <a:lnSpc>
                <a:spcPct val="120000"/>
              </a:lnSpc>
              <a:buClrTx/>
              <a:buFont typeface="Arial" panose="020B0604020202020204" pitchFamily="34" charset="0"/>
              <a:buChar char="•"/>
            </a:pPr>
            <a:r>
              <a:rPr lang="de-DE" dirty="0"/>
              <a:t>Bearbeitung von konkreten Anfragen und Anliegen von Mitarbeiter*innen (z. B. Parkscheine, Euro Schlüssel für WC für Menschen mit Behinderung, neue Parkplätze im V01).</a:t>
            </a:r>
          </a:p>
          <a:p>
            <a:pPr marL="45720" indent="0">
              <a:buClrTx/>
              <a:buNone/>
            </a:pPr>
            <a:endParaRPr lang="de-DE" sz="2200" dirty="0"/>
          </a:p>
          <a:p>
            <a:pPr marL="502920" lvl="2" indent="0">
              <a:buClrTx/>
              <a:buNone/>
            </a:pPr>
            <a:endParaRPr lang="de-DE" sz="1800" dirty="0"/>
          </a:p>
          <a:p>
            <a:pPr marL="0" indent="0">
              <a:buClrTx/>
              <a:buNone/>
            </a:pPr>
            <a:endParaRPr lang="de-DE" sz="1050" dirty="0"/>
          </a:p>
          <a:p>
            <a:pPr>
              <a:buClrTx/>
              <a:buFont typeface="Arial" panose="020B0604020202020204" pitchFamily="34" charset="0"/>
              <a:buChar char="•"/>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5BBFCC3A-C583-4F9E-A8B8-BB662E27D26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1682142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rtlCol="0"/>
          <a:lstStyle/>
          <a:p>
            <a:pPr algn="ctr" rtl="0"/>
            <a:r>
              <a:rPr lang="de-DE" dirty="0">
                <a:solidFill>
                  <a:srgbClr val="0070C0"/>
                </a:solidFill>
              </a:rPr>
              <a:t>Sitzungen, Ausschüsse</a:t>
            </a:r>
          </a:p>
        </p:txBody>
      </p:sp>
      <p:sp>
        <p:nvSpPr>
          <p:cNvPr id="3" name="Inhaltsplatzhalter 2"/>
          <p:cNvSpPr>
            <a:spLocks noGrp="1"/>
          </p:cNvSpPr>
          <p:nvPr>
            <p:ph idx="1"/>
          </p:nvPr>
        </p:nvSpPr>
        <p:spPr/>
        <p:txBody>
          <a:bodyPr rtlCol="0"/>
          <a:lstStyle/>
          <a:p>
            <a:pPr marL="0" indent="0">
              <a:buClrTx/>
              <a:buNone/>
            </a:pPr>
            <a:r>
              <a:rPr lang="de-DE" dirty="0"/>
              <a:t>Teilnahme an diversen Sitzungen und Ausschüssen wie,</a:t>
            </a:r>
          </a:p>
          <a:p>
            <a:pPr marL="0" indent="0">
              <a:buClrTx/>
              <a:buNone/>
            </a:pPr>
            <a:endParaRPr lang="de-DE" sz="1400" dirty="0"/>
          </a:p>
          <a:p>
            <a:pPr marL="788670" lvl="2" indent="-285750">
              <a:buClrTx/>
            </a:pPr>
            <a:r>
              <a:rPr lang="de-DE" sz="1800" dirty="0"/>
              <a:t>Personalratssitzungen</a:t>
            </a:r>
          </a:p>
          <a:p>
            <a:pPr marL="788670" lvl="2" indent="-285750">
              <a:buClrTx/>
            </a:pPr>
            <a:r>
              <a:rPr lang="de-DE" sz="1800" dirty="0"/>
              <a:t>Arbeitssicherheitsausschuss</a:t>
            </a:r>
          </a:p>
          <a:p>
            <a:pPr marL="788670" lvl="2" indent="-285750">
              <a:buClrTx/>
            </a:pPr>
            <a:r>
              <a:rPr lang="de-DE" sz="1800" dirty="0"/>
              <a:t>Steuerungsgruppe Gesundheitsmanagement</a:t>
            </a:r>
          </a:p>
          <a:p>
            <a:pPr marL="788670" lvl="2" indent="-285750">
              <a:buClrTx/>
            </a:pPr>
            <a:endParaRPr lang="de-DE" sz="1800" dirty="0"/>
          </a:p>
          <a:p>
            <a:pPr marL="45720" indent="0">
              <a:buClrTx/>
              <a:buNone/>
            </a:pPr>
            <a:endParaRPr lang="de-DE" sz="2200" dirty="0"/>
          </a:p>
          <a:p>
            <a:pPr marL="502920" lvl="2" indent="0">
              <a:buClrTx/>
              <a:buNone/>
            </a:pPr>
            <a:endParaRPr lang="de-DE" sz="1800" dirty="0"/>
          </a:p>
          <a:p>
            <a:pPr marL="0" indent="0">
              <a:buClrTx/>
              <a:buNone/>
            </a:pPr>
            <a:endParaRPr lang="de-DE" sz="1050" dirty="0"/>
          </a:p>
          <a:p>
            <a:pPr>
              <a:buClrTx/>
              <a:buFont typeface="Arial" panose="020B0604020202020204" pitchFamily="34" charset="0"/>
              <a:buChar char="•"/>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5BBFCC3A-C583-4F9E-A8B8-BB662E27D26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83984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8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rtlCol="0"/>
          <a:lstStyle/>
          <a:p>
            <a:pPr algn="ctr" rtl="0"/>
            <a:r>
              <a:rPr lang="de-DE" dirty="0">
                <a:solidFill>
                  <a:srgbClr val="0070C0"/>
                </a:solidFill>
              </a:rPr>
              <a:t>sonstiges</a:t>
            </a:r>
          </a:p>
        </p:txBody>
      </p:sp>
      <p:sp>
        <p:nvSpPr>
          <p:cNvPr id="3" name="Inhaltsplatzhalter 2"/>
          <p:cNvSpPr>
            <a:spLocks noGrp="1"/>
          </p:cNvSpPr>
          <p:nvPr>
            <p:ph idx="1"/>
          </p:nvPr>
        </p:nvSpPr>
        <p:spPr/>
        <p:txBody>
          <a:bodyPr rtlCol="0"/>
          <a:lstStyle/>
          <a:p>
            <a:pPr>
              <a:buClrTx/>
              <a:buFont typeface="Arial" panose="020B0604020202020204" pitchFamily="34" charset="0"/>
              <a:buChar char="•"/>
            </a:pPr>
            <a:r>
              <a:rPr lang="de-DE" dirty="0"/>
              <a:t>BEM-Verfahren</a:t>
            </a:r>
          </a:p>
          <a:p>
            <a:pPr>
              <a:buClrTx/>
              <a:buFont typeface="Arial" panose="020B0604020202020204" pitchFamily="34" charset="0"/>
              <a:buChar char="•"/>
            </a:pPr>
            <a:r>
              <a:rPr lang="de-DE" dirty="0"/>
              <a:t>Überarbeitung der Homepage</a:t>
            </a:r>
          </a:p>
          <a:p>
            <a:pPr>
              <a:buClrTx/>
              <a:buFont typeface="Arial" panose="020B0604020202020204" pitchFamily="34" charset="0"/>
              <a:buChar char="•"/>
            </a:pPr>
            <a:r>
              <a:rPr lang="de-DE" dirty="0"/>
              <a:t>Vernetzungstreffen mit Uni Göttingen und Medizinischen Hochschule Göttingen</a:t>
            </a:r>
          </a:p>
          <a:p>
            <a:pPr>
              <a:buClrTx/>
              <a:buFont typeface="Arial" panose="020B0604020202020204" pitchFamily="34" charset="0"/>
              <a:buChar char="•"/>
            </a:pPr>
            <a:r>
              <a:rPr lang="de-DE" dirty="0"/>
              <a:t>Teilnahme an diversen Schulungen</a:t>
            </a:r>
          </a:p>
          <a:p>
            <a:pPr>
              <a:buClrTx/>
              <a:buFont typeface="Arial" panose="020B0604020202020204" pitchFamily="34" charset="0"/>
              <a:buChar char="•"/>
            </a:pPr>
            <a:r>
              <a:rPr lang="de-DE" dirty="0"/>
              <a:t>Info-Schreiben, halbjährlich </a:t>
            </a:r>
          </a:p>
          <a:p>
            <a:pPr>
              <a:buClrTx/>
              <a:buFont typeface="Arial" panose="020B0604020202020204" pitchFamily="34" charset="0"/>
              <a:buChar char="•"/>
            </a:pPr>
            <a:endParaRPr lang="de-DE" dirty="0"/>
          </a:p>
          <a:p>
            <a:pPr marL="502920" lvl="2" indent="0">
              <a:buClrTx/>
              <a:buNone/>
            </a:pPr>
            <a:endParaRPr lang="de-DE" sz="1800" dirty="0"/>
          </a:p>
          <a:p>
            <a:pPr marL="45720" indent="0">
              <a:buClrTx/>
              <a:buNone/>
            </a:pPr>
            <a:endParaRPr lang="de-DE" sz="2200" dirty="0"/>
          </a:p>
          <a:p>
            <a:pPr marL="502920" lvl="2" indent="0">
              <a:buClrTx/>
              <a:buNone/>
            </a:pPr>
            <a:endParaRPr lang="de-DE" sz="1800" dirty="0"/>
          </a:p>
          <a:p>
            <a:pPr marL="0" indent="0">
              <a:buClrTx/>
              <a:buNone/>
            </a:pPr>
            <a:endParaRPr lang="de-DE" sz="1050" dirty="0"/>
          </a:p>
          <a:p>
            <a:pPr>
              <a:buClrTx/>
              <a:buFont typeface="Arial" panose="020B0604020202020204" pitchFamily="34" charset="0"/>
              <a:buChar char="•"/>
            </a:pPr>
            <a:endParaRPr lang="de-DE" sz="2600" dirty="0"/>
          </a:p>
          <a:p>
            <a:pPr>
              <a:buClrTx/>
              <a:buFont typeface="Arial" panose="020B0604020202020204" pitchFamily="34" charset="0"/>
              <a:buChar char="•"/>
            </a:pPr>
            <a:endParaRPr lang="de-DE" dirty="0"/>
          </a:p>
          <a:p>
            <a:pPr marL="0" indent="0" rtl="0">
              <a:buClrTx/>
              <a:buNone/>
            </a:pPr>
            <a:endParaRPr lang="de-DE" dirty="0"/>
          </a:p>
        </p:txBody>
      </p:sp>
      <p:pic>
        <p:nvPicPr>
          <p:cNvPr id="4" name="Grafik 3">
            <a:extLst>
              <a:ext uri="{FF2B5EF4-FFF2-40B4-BE49-F238E27FC236}">
                <a16:creationId xmlns:a16="http://schemas.microsoft.com/office/drawing/2014/main" id="{5BBFCC3A-C583-4F9E-A8B8-BB662E27D26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15065" y="230101"/>
            <a:ext cx="1466782" cy="824433"/>
          </a:xfrm>
          <a:prstGeom prst="rect">
            <a:avLst/>
          </a:prstGeom>
        </p:spPr>
      </p:pic>
    </p:spTree>
    <p:extLst>
      <p:ext uri="{BB962C8B-B14F-4D97-AF65-F5344CB8AC3E}">
        <p14:creationId xmlns:p14="http://schemas.microsoft.com/office/powerpoint/2010/main" val="9974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autenraster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28_TF03031015" id="{F52E478C-C6C3-47FC-AC52-3AA1BFB9B5E7}" vid="{B6A15A0E-9597-48A3-BCD0-2AA4F491C9C2}"/>
    </a:ext>
  </a:extLst>
</a:theme>
</file>

<file path=ppt/theme/theme2.xml><?xml version="1.0" encoding="utf-8"?>
<a:theme xmlns:a="http://schemas.openxmlformats.org/drawingml/2006/main" name="Office-Design">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Geschäftspräsentation mit Rautenraster (Breitbild)</Template>
  <TotalTime>0</TotalTime>
  <Words>806</Words>
  <Application>Microsoft Office PowerPoint</Application>
  <PresentationFormat>Breitbild</PresentationFormat>
  <Paragraphs>123</Paragraphs>
  <Slides>13</Slides>
  <Notes>13</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13</vt:i4>
      </vt:variant>
    </vt:vector>
  </HeadingPairs>
  <TitlesOfParts>
    <vt:vector size="15" baseType="lpstr">
      <vt:lpstr>Arial</vt:lpstr>
      <vt:lpstr>Rautenraster 16x9</vt:lpstr>
      <vt:lpstr>Die Schwerbehindertenvertretung</vt:lpstr>
      <vt:lpstr> Tätigkeitsbericht  der Schwerbehindertenvertretung</vt:lpstr>
      <vt:lpstr>Einstellungsverfahren</vt:lpstr>
      <vt:lpstr>Einstellungsverfahren</vt:lpstr>
      <vt:lpstr>Einstellungsverfahren</vt:lpstr>
      <vt:lpstr>Inklusionsvereinbarung</vt:lpstr>
      <vt:lpstr>Barrierefreiheit</vt:lpstr>
      <vt:lpstr>Sitzungen, Ausschüsse</vt:lpstr>
      <vt:lpstr>sonstiges</vt:lpstr>
      <vt:lpstr>Pressebericht, 22.11.2019</vt:lpstr>
      <vt:lpstr>Pressebericht, 22.11.2019</vt:lpstr>
      <vt:lpstr>Pressebericht, 22.11.2019</vt:lpstr>
      <vt:lpstr>Pressebericht, 22.11.2019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Tätigkeitsbericht  der Schwerbehindertenvertretung</dc:title>
  <dc:creator>Heike Gronau</dc:creator>
  <cp:lastModifiedBy>Behrendt</cp:lastModifiedBy>
  <cp:revision>61</cp:revision>
  <cp:lastPrinted>2019-11-26T13:35:12Z</cp:lastPrinted>
  <dcterms:created xsi:type="dcterms:W3CDTF">2019-11-22T08:19:53Z</dcterms:created>
  <dcterms:modified xsi:type="dcterms:W3CDTF">2019-12-04T12:23:25Z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